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Slide_Purple">
    <p:bg>
      <p:bgPr>
        <a:gradFill>
          <a:gsLst>
            <a:gs pos="0">
              <a:srgbClr val="962A8B"/>
            </a:gs>
            <a:gs pos="39000">
              <a:schemeClr val="accent1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201432" y="2780928"/>
            <a:ext cx="5112568" cy="1296144"/>
          </a:xfrm>
        </p:spPr>
        <p:txBody>
          <a:bodyPr vert="horz" lIns="0" tIns="0" rIns="0" bIns="0" rtlCol="0" anchor="t">
            <a:noAutofit/>
          </a:bodyPr>
          <a:lstStyle>
            <a:lvl1pPr>
              <a:defRPr kumimoji="0" lang="en-AU" sz="430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</a:defRPr>
            </a:lvl1pPr>
          </a:lstStyle>
          <a:p>
            <a:pPr marL="0" marR="0" lvl="0" indent="0" fontAlgn="auto">
              <a:spcAft>
                <a:spcPts val="0"/>
              </a:spcAft>
              <a:buClrTx/>
              <a:buSzTx/>
              <a:buFontTx/>
              <a:tabLst/>
            </a:pPr>
            <a:r>
              <a:rPr lang="en-US" dirty="0"/>
              <a:t>Presentation title goes here</a:t>
            </a:r>
            <a:endParaRPr lang="en-AU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5201404" y="4307954"/>
            <a:ext cx="5116831" cy="246221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>
              <a:defRPr lang="en-US" sz="1600" b="1" spc="0" baseline="0" dirty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Presentation subtitle goes here</a:t>
            </a:r>
          </a:p>
        </p:txBody>
      </p:sp>
      <p:pic>
        <p:nvPicPr>
          <p:cNvPr id="5" name="Picture 4" descr="A white text on a black background&#10;&#10;Description automatically generated">
            <a:extLst>
              <a:ext uri="{FF2B5EF4-FFF2-40B4-BE49-F238E27FC236}">
                <a16:creationId xmlns:a16="http://schemas.microsoft.com/office/drawing/2014/main" id="{3E5963B6-DEFF-DC8A-ED68-55A8A6E3439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799983" y="393370"/>
            <a:ext cx="1968406" cy="634151"/>
          </a:xfrm>
          <a:prstGeom prst="rect">
            <a:avLst/>
          </a:prstGeom>
        </p:spPr>
      </p:pic>
      <p:pic>
        <p:nvPicPr>
          <p:cNvPr id="9" name="Picture 8" descr="A black and white number&#10;&#10;Description automatically generated">
            <a:extLst>
              <a:ext uri="{FF2B5EF4-FFF2-40B4-BE49-F238E27FC236}">
                <a16:creationId xmlns:a16="http://schemas.microsoft.com/office/drawing/2014/main" id="{B18148E4-8994-1927-951C-5A0BDC730CA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7581" t="2143" r="-1499" b="2145"/>
          <a:stretch/>
        </p:blipFill>
        <p:spPr>
          <a:xfrm>
            <a:off x="0" y="0"/>
            <a:ext cx="444396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849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 2">
    <p:bg>
      <p:bgPr>
        <a:gradFill>
          <a:gsLst>
            <a:gs pos="0">
              <a:srgbClr val="962A8B"/>
            </a:gs>
            <a:gs pos="40000">
              <a:schemeClr val="accent1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271464" y="2780928"/>
            <a:ext cx="5112568" cy="1296144"/>
          </a:xfrm>
        </p:spPr>
        <p:txBody>
          <a:bodyPr vert="horz" lIns="0" tIns="0" rIns="0" bIns="0" rtlCol="0" anchor="t">
            <a:noAutofit/>
          </a:bodyPr>
          <a:lstStyle>
            <a:lvl1pPr>
              <a:defRPr kumimoji="0" lang="en-AU" sz="430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</a:defRPr>
            </a:lvl1pPr>
          </a:lstStyle>
          <a:p>
            <a:pPr marL="0" marR="0" lvl="0" indent="0" fontAlgn="auto">
              <a:spcAft>
                <a:spcPts val="0"/>
              </a:spcAft>
              <a:buClrTx/>
              <a:buSzTx/>
              <a:buFontTx/>
              <a:tabLst/>
            </a:pPr>
            <a:r>
              <a:rPr lang="en-US" dirty="0"/>
              <a:t>Divider Slide</a:t>
            </a:r>
            <a:endParaRPr lang="en-AU" dirty="0"/>
          </a:p>
        </p:txBody>
      </p:sp>
      <p:pic>
        <p:nvPicPr>
          <p:cNvPr id="6" name="Picture 5" descr="A white text on a black background&#10;&#10;Description automatically generated">
            <a:extLst>
              <a:ext uri="{FF2B5EF4-FFF2-40B4-BE49-F238E27FC236}">
                <a16:creationId xmlns:a16="http://schemas.microsoft.com/office/drawing/2014/main" id="{F53D0953-C19C-20ED-4088-B0B7C33A86C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799983" y="393370"/>
            <a:ext cx="1968406" cy="634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5980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 3+UQ">
    <p:bg>
      <p:bgPr>
        <a:gradFill>
          <a:gsLst>
            <a:gs pos="0">
              <a:srgbClr val="962A8B"/>
            </a:gs>
            <a:gs pos="40000">
              <a:schemeClr val="accent1"/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271464" y="2780928"/>
            <a:ext cx="5112568" cy="1296144"/>
          </a:xfrm>
        </p:spPr>
        <p:txBody>
          <a:bodyPr vert="horz" lIns="0" tIns="0" rIns="0" bIns="0" rtlCol="0" anchor="t">
            <a:noAutofit/>
          </a:bodyPr>
          <a:lstStyle>
            <a:lvl1pPr>
              <a:defRPr kumimoji="0" lang="en-AU" sz="430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</a:defRPr>
            </a:lvl1pPr>
          </a:lstStyle>
          <a:p>
            <a:pPr marL="0" marR="0" lvl="0" indent="0" fontAlgn="auto">
              <a:spcAft>
                <a:spcPts val="0"/>
              </a:spcAft>
              <a:buClrTx/>
              <a:buSzTx/>
              <a:buFontTx/>
              <a:tabLst/>
            </a:pPr>
            <a:r>
              <a:rPr lang="en-US" dirty="0"/>
              <a:t>Divider Slide</a:t>
            </a:r>
            <a:endParaRPr lang="en-AU" dirty="0"/>
          </a:p>
        </p:txBody>
      </p:sp>
      <p:pic>
        <p:nvPicPr>
          <p:cNvPr id="6" name="Picture 5" descr="A white text on a black background&#10;&#10;Description automatically generated">
            <a:extLst>
              <a:ext uri="{FF2B5EF4-FFF2-40B4-BE49-F238E27FC236}">
                <a16:creationId xmlns:a16="http://schemas.microsoft.com/office/drawing/2014/main" id="{F53D0953-C19C-20ED-4088-B0B7C33A86C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799983" y="393370"/>
            <a:ext cx="1968406" cy="634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06225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2DB2C94B-2557-442B-9A14-97C40CD6AB8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95326" y="2030400"/>
            <a:ext cx="9577138" cy="406364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0000"/>
              </a:lnSpc>
              <a:spcAft>
                <a:spcPts val="1200"/>
              </a:spcAft>
              <a:defRPr lang="en-US" sz="1400" dirty="0"/>
            </a:lvl1pPr>
            <a:lvl2pPr>
              <a:lnSpc>
                <a:spcPct val="100000"/>
              </a:lnSpc>
              <a:spcAft>
                <a:spcPts val="1200"/>
              </a:spcAft>
              <a:defRPr lang="en-US" sz="1400" dirty="0"/>
            </a:lvl2pPr>
            <a:lvl3pPr>
              <a:lnSpc>
                <a:spcPct val="100000"/>
              </a:lnSpc>
              <a:spcAft>
                <a:spcPts val="1200"/>
              </a:spcAft>
              <a:defRPr lang="en-US" sz="1400" dirty="0"/>
            </a:lvl3pPr>
            <a:lvl4pPr>
              <a:lnSpc>
                <a:spcPct val="100000"/>
              </a:lnSpc>
              <a:spcAft>
                <a:spcPts val="1200"/>
              </a:spcAft>
              <a:defRPr lang="en-US" sz="1400" dirty="0"/>
            </a:lvl4pPr>
            <a:lvl5pPr>
              <a:lnSpc>
                <a:spcPct val="100000"/>
              </a:lnSpc>
              <a:spcAft>
                <a:spcPts val="1200"/>
              </a:spcAft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184708F-CDEB-4FFB-9113-878D6AE040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6" y="763960"/>
            <a:ext cx="9577138" cy="469056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6DB8A7-6976-473B-BF64-0813975EEBBB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0E6DF7-2887-45E5-8CD1-2FCDFD70911D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243CB3D8-2629-4424-B4A4-6246A0F1B642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95325" y="1364400"/>
            <a:ext cx="9576000" cy="506132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 b="0">
                <a:solidFill>
                  <a:schemeClr val="tx2"/>
                </a:solidFill>
              </a:defRPr>
            </a:lvl1pPr>
            <a:lvl2pPr marL="612" indent="0">
              <a:buNone/>
              <a:defRPr/>
            </a:lvl2pPr>
          </a:lstStyle>
          <a:p>
            <a:pPr lvl="0"/>
            <a:r>
              <a:rPr lang="en-US" dirty="0"/>
              <a:t>[Subtitle]</a:t>
            </a:r>
          </a:p>
        </p:txBody>
      </p:sp>
    </p:spTree>
    <p:extLst>
      <p:ext uri="{BB962C8B-B14F-4D97-AF65-F5344CB8AC3E}">
        <p14:creationId xmlns:p14="http://schemas.microsoft.com/office/powerpoint/2010/main" val="33685359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F8BF24CA-767B-442B-A672-6C630273E4EA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85B269D8-1308-43E9-B2BF-264F017F03A8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14" name="Content Placeholder 9">
            <a:extLst>
              <a:ext uri="{FF2B5EF4-FFF2-40B4-BE49-F238E27FC236}">
                <a16:creationId xmlns:a16="http://schemas.microsoft.com/office/drawing/2014/main" id="{25329E0A-327E-4475-ACC4-637C24D9D6D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95326" y="2030400"/>
            <a:ext cx="5040000" cy="3956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0000"/>
              </a:lnSpc>
              <a:spcAft>
                <a:spcPts val="1200"/>
              </a:spcAft>
              <a:defRPr lang="en-US" sz="1400" dirty="0"/>
            </a:lvl1pPr>
            <a:lvl2pPr>
              <a:lnSpc>
                <a:spcPct val="100000"/>
              </a:lnSpc>
              <a:spcAft>
                <a:spcPts val="1200"/>
              </a:spcAft>
              <a:defRPr lang="en-US" sz="1400" dirty="0"/>
            </a:lvl2pPr>
            <a:lvl3pPr>
              <a:lnSpc>
                <a:spcPct val="100000"/>
              </a:lnSpc>
              <a:spcAft>
                <a:spcPts val="1200"/>
              </a:spcAft>
              <a:defRPr lang="en-US" sz="1400" dirty="0"/>
            </a:lvl3pPr>
            <a:lvl4pPr>
              <a:lnSpc>
                <a:spcPct val="100000"/>
              </a:lnSpc>
              <a:spcAft>
                <a:spcPts val="1200"/>
              </a:spcAft>
              <a:defRPr lang="en-US" sz="1400" dirty="0"/>
            </a:lvl4pPr>
            <a:lvl5pPr>
              <a:lnSpc>
                <a:spcPct val="100000"/>
              </a:lnSpc>
              <a:spcAft>
                <a:spcPts val="1200"/>
              </a:spcAft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Title 3">
            <a:extLst>
              <a:ext uri="{FF2B5EF4-FFF2-40B4-BE49-F238E27FC236}">
                <a16:creationId xmlns:a16="http://schemas.microsoft.com/office/drawing/2014/main" id="{96221FCF-FD80-4F6D-8DA9-9317EBC3B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763200"/>
            <a:ext cx="9576000" cy="469056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3A4F1765-68C5-44D1-A98C-B4F4A28FB05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95325" y="1364400"/>
            <a:ext cx="9576000" cy="506132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 b="0">
                <a:solidFill>
                  <a:schemeClr val="tx2"/>
                </a:solidFill>
              </a:defRPr>
            </a:lvl1pPr>
            <a:lvl2pPr marL="612" indent="0">
              <a:buNone/>
              <a:defRPr/>
            </a:lvl2pPr>
          </a:lstStyle>
          <a:p>
            <a:pPr lvl="0"/>
            <a:r>
              <a:rPr lang="en-US" dirty="0"/>
              <a:t>[Subtitle]</a:t>
            </a:r>
          </a:p>
        </p:txBody>
      </p:sp>
      <p:sp>
        <p:nvSpPr>
          <p:cNvPr id="17" name="Content Placeholder 9">
            <a:extLst>
              <a:ext uri="{FF2B5EF4-FFF2-40B4-BE49-F238E27FC236}">
                <a16:creationId xmlns:a16="http://schemas.microsoft.com/office/drawing/2014/main" id="{19D46B37-73CD-4FCA-A759-8E2A51429F98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6456600" y="2009931"/>
            <a:ext cx="5040000" cy="3956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0000"/>
              </a:lnSpc>
              <a:spcAft>
                <a:spcPts val="1200"/>
              </a:spcAft>
              <a:defRPr lang="en-US" sz="1400" dirty="0"/>
            </a:lvl1pPr>
            <a:lvl2pPr>
              <a:lnSpc>
                <a:spcPct val="100000"/>
              </a:lnSpc>
              <a:spcAft>
                <a:spcPts val="1200"/>
              </a:spcAft>
              <a:defRPr lang="en-US" sz="1400" dirty="0"/>
            </a:lvl2pPr>
            <a:lvl3pPr>
              <a:lnSpc>
                <a:spcPct val="100000"/>
              </a:lnSpc>
              <a:spcAft>
                <a:spcPts val="1200"/>
              </a:spcAft>
              <a:defRPr lang="en-US" sz="1400" dirty="0"/>
            </a:lvl3pPr>
            <a:lvl4pPr>
              <a:lnSpc>
                <a:spcPct val="100000"/>
              </a:lnSpc>
              <a:spcAft>
                <a:spcPts val="1200"/>
              </a:spcAft>
              <a:defRPr lang="en-US" sz="1400" dirty="0"/>
            </a:lvl4pPr>
            <a:lvl5pPr>
              <a:lnSpc>
                <a:spcPct val="100000"/>
              </a:lnSpc>
              <a:spcAft>
                <a:spcPts val="1200"/>
              </a:spcAft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5932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BC9286-B8FB-4658-B210-6BC87EB1E2EB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026DBB-B46A-4BB1-A99E-4F99BBBFE3F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11" name="Content Placeholder 9">
            <a:extLst>
              <a:ext uri="{FF2B5EF4-FFF2-40B4-BE49-F238E27FC236}">
                <a16:creationId xmlns:a16="http://schemas.microsoft.com/office/drawing/2014/main" id="{D5477FFC-1C60-4E3E-BD15-C245B1FFD79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95326" y="2030400"/>
            <a:ext cx="3384549" cy="4064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0000"/>
              </a:lnSpc>
              <a:spcAft>
                <a:spcPts val="1200"/>
              </a:spcAft>
              <a:defRPr lang="en-US" sz="1400" dirty="0"/>
            </a:lvl1pPr>
            <a:lvl2pPr>
              <a:lnSpc>
                <a:spcPct val="100000"/>
              </a:lnSpc>
              <a:spcAft>
                <a:spcPts val="1200"/>
              </a:spcAft>
              <a:defRPr lang="en-US" sz="1400" dirty="0"/>
            </a:lvl2pPr>
            <a:lvl3pPr>
              <a:lnSpc>
                <a:spcPct val="100000"/>
              </a:lnSpc>
              <a:spcAft>
                <a:spcPts val="1200"/>
              </a:spcAft>
              <a:defRPr lang="en-US" sz="1400" dirty="0"/>
            </a:lvl3pPr>
            <a:lvl4pPr>
              <a:lnSpc>
                <a:spcPct val="100000"/>
              </a:lnSpc>
              <a:spcAft>
                <a:spcPts val="1200"/>
              </a:spcAft>
              <a:defRPr lang="en-US" sz="1400" dirty="0"/>
            </a:lvl4pPr>
            <a:lvl5pPr>
              <a:lnSpc>
                <a:spcPct val="100000"/>
              </a:lnSpc>
              <a:spcAft>
                <a:spcPts val="1200"/>
              </a:spcAft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Title 3">
            <a:extLst>
              <a:ext uri="{FF2B5EF4-FFF2-40B4-BE49-F238E27FC236}">
                <a16:creationId xmlns:a16="http://schemas.microsoft.com/office/drawing/2014/main" id="{1B4F150F-D503-4CDA-B1CD-C63C713F0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763200"/>
            <a:ext cx="9576000" cy="469056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B1062EBB-320C-4A28-8445-B54D03FB652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95325" y="1364400"/>
            <a:ext cx="9576000" cy="506132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 b="0">
                <a:solidFill>
                  <a:schemeClr val="tx2"/>
                </a:solidFill>
              </a:defRPr>
            </a:lvl1pPr>
            <a:lvl2pPr marL="612" indent="0">
              <a:buNone/>
              <a:defRPr/>
            </a:lvl2pPr>
          </a:lstStyle>
          <a:p>
            <a:pPr lvl="0"/>
            <a:r>
              <a:rPr lang="en-US" dirty="0"/>
              <a:t>[Subtitle]</a:t>
            </a:r>
          </a:p>
        </p:txBody>
      </p:sp>
      <p:sp>
        <p:nvSpPr>
          <p:cNvPr id="17" name="Content Placeholder 9">
            <a:extLst>
              <a:ext uri="{FF2B5EF4-FFF2-40B4-BE49-F238E27FC236}">
                <a16:creationId xmlns:a16="http://schemas.microsoft.com/office/drawing/2014/main" id="{32DE93C6-3639-468D-9B77-79E3174023A6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4410076" y="2030400"/>
            <a:ext cx="3384549" cy="4064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0000"/>
              </a:lnSpc>
              <a:spcAft>
                <a:spcPts val="1200"/>
              </a:spcAft>
              <a:defRPr lang="en-US" sz="1400" dirty="0"/>
            </a:lvl1pPr>
            <a:lvl2pPr>
              <a:lnSpc>
                <a:spcPct val="100000"/>
              </a:lnSpc>
              <a:spcAft>
                <a:spcPts val="1200"/>
              </a:spcAft>
              <a:defRPr lang="en-US" sz="1400" dirty="0"/>
            </a:lvl2pPr>
            <a:lvl3pPr>
              <a:lnSpc>
                <a:spcPct val="100000"/>
              </a:lnSpc>
              <a:spcAft>
                <a:spcPts val="1200"/>
              </a:spcAft>
              <a:defRPr lang="en-US" sz="1400" dirty="0"/>
            </a:lvl3pPr>
            <a:lvl4pPr>
              <a:lnSpc>
                <a:spcPct val="100000"/>
              </a:lnSpc>
              <a:spcAft>
                <a:spcPts val="1200"/>
              </a:spcAft>
              <a:defRPr lang="en-US" sz="1400" dirty="0"/>
            </a:lvl4pPr>
            <a:lvl5pPr>
              <a:lnSpc>
                <a:spcPct val="100000"/>
              </a:lnSpc>
              <a:spcAft>
                <a:spcPts val="1200"/>
              </a:spcAft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8" name="Content Placeholder 9">
            <a:extLst>
              <a:ext uri="{FF2B5EF4-FFF2-40B4-BE49-F238E27FC236}">
                <a16:creationId xmlns:a16="http://schemas.microsoft.com/office/drawing/2014/main" id="{491BB866-7B21-4CA7-A97B-BF804B3184F9}"/>
              </a:ext>
            </a:extLst>
          </p:cNvPr>
          <p:cNvSpPr>
            <a:spLocks noGrp="1"/>
          </p:cNvSpPr>
          <p:nvPr>
            <p:ph sz="quarter" idx="33"/>
          </p:nvPr>
        </p:nvSpPr>
        <p:spPr>
          <a:xfrm>
            <a:off x="8124826" y="2030400"/>
            <a:ext cx="3384549" cy="4064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0000"/>
              </a:lnSpc>
              <a:spcAft>
                <a:spcPts val="1200"/>
              </a:spcAft>
              <a:defRPr lang="en-US" sz="1400" dirty="0"/>
            </a:lvl1pPr>
            <a:lvl2pPr>
              <a:lnSpc>
                <a:spcPct val="100000"/>
              </a:lnSpc>
              <a:spcAft>
                <a:spcPts val="1200"/>
              </a:spcAft>
              <a:defRPr lang="en-US" sz="1400" dirty="0"/>
            </a:lvl2pPr>
            <a:lvl3pPr>
              <a:lnSpc>
                <a:spcPct val="100000"/>
              </a:lnSpc>
              <a:spcAft>
                <a:spcPts val="1200"/>
              </a:spcAft>
              <a:defRPr lang="en-US" sz="1400" dirty="0"/>
            </a:lvl3pPr>
            <a:lvl4pPr>
              <a:lnSpc>
                <a:spcPct val="100000"/>
              </a:lnSpc>
              <a:spcAft>
                <a:spcPts val="1200"/>
              </a:spcAft>
              <a:defRPr lang="en-US" sz="1400" dirty="0"/>
            </a:lvl4pPr>
            <a:lvl5pPr>
              <a:lnSpc>
                <a:spcPct val="100000"/>
              </a:lnSpc>
              <a:spcAft>
                <a:spcPts val="1200"/>
              </a:spcAft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6313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 +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EC532FC-7828-49E7-B6EF-06CAF53DDA64}"/>
              </a:ext>
            </a:extLst>
          </p:cNvPr>
          <p:cNvSpPr/>
          <p:nvPr userDrawn="1"/>
        </p:nvSpPr>
        <p:spPr>
          <a:xfrm>
            <a:off x="8112125" y="0"/>
            <a:ext cx="4079875" cy="6858000"/>
          </a:xfrm>
          <a:prstGeom prst="rect">
            <a:avLst/>
          </a:prstGeom>
          <a:gradFill>
            <a:gsLst>
              <a:gs pos="34000">
                <a:schemeClr val="accent1"/>
              </a:gs>
              <a:gs pos="0">
                <a:schemeClr val="accent2"/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BC9286-B8FB-4658-B210-6BC87EB1E2EB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026DBB-B46A-4BB1-A99E-4F99BBBFE3F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11" name="Content Placeholder 9">
            <a:extLst>
              <a:ext uri="{FF2B5EF4-FFF2-40B4-BE49-F238E27FC236}">
                <a16:creationId xmlns:a16="http://schemas.microsoft.com/office/drawing/2014/main" id="{D5477FFC-1C60-4E3E-BD15-C245B1FFD79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8544273" y="2032712"/>
            <a:ext cx="3273078" cy="334050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 lang="en-US" sz="1400" dirty="0">
                <a:solidFill>
                  <a:schemeClr val="bg1"/>
                </a:solidFill>
              </a:defRPr>
            </a:lvl1pPr>
            <a:lvl2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 lang="en-US" sz="1400" dirty="0">
                <a:solidFill>
                  <a:schemeClr val="bg1"/>
                </a:solidFill>
              </a:defRPr>
            </a:lvl2pPr>
            <a:lvl3pPr>
              <a:defRPr lang="en-US" dirty="0">
                <a:solidFill>
                  <a:schemeClr val="bg1"/>
                </a:solidFill>
              </a:defRPr>
            </a:lvl3pPr>
            <a:lvl4pPr>
              <a:defRPr lang="en-US" dirty="0">
                <a:solidFill>
                  <a:schemeClr val="bg1"/>
                </a:solidFill>
              </a:defRPr>
            </a:lvl4pPr>
            <a:lvl5pPr>
              <a:defRPr lang="en-US" dirty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itle 3">
            <a:extLst>
              <a:ext uri="{FF2B5EF4-FFF2-40B4-BE49-F238E27FC236}">
                <a16:creationId xmlns:a16="http://schemas.microsoft.com/office/drawing/2014/main" id="{1B4F150F-D503-4CDA-B1CD-C63C713F0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6" y="763200"/>
            <a:ext cx="7096126" cy="469056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B1062EBB-320C-4A28-8445-B54D03FB652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95325" y="1364400"/>
            <a:ext cx="7096125" cy="506132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 b="0">
                <a:solidFill>
                  <a:schemeClr val="tx2"/>
                </a:solidFill>
              </a:defRPr>
            </a:lvl1pPr>
            <a:lvl2pPr marL="612" indent="0">
              <a:buNone/>
              <a:defRPr/>
            </a:lvl2pPr>
          </a:lstStyle>
          <a:p>
            <a:pPr lvl="0"/>
            <a:r>
              <a:rPr lang="en-US" dirty="0"/>
              <a:t>[Subtitle]</a:t>
            </a:r>
          </a:p>
        </p:txBody>
      </p:sp>
      <p:sp>
        <p:nvSpPr>
          <p:cNvPr id="17" name="Content Placeholder 9">
            <a:extLst>
              <a:ext uri="{FF2B5EF4-FFF2-40B4-BE49-F238E27FC236}">
                <a16:creationId xmlns:a16="http://schemas.microsoft.com/office/drawing/2014/main" id="{32DE93C6-3639-468D-9B77-79E3174023A6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704852" y="2030400"/>
            <a:ext cx="3384549" cy="324008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0000"/>
              </a:lnSpc>
              <a:spcAft>
                <a:spcPts val="1200"/>
              </a:spcAft>
              <a:defRPr lang="en-US" sz="1400" dirty="0"/>
            </a:lvl1pPr>
            <a:lvl2pPr>
              <a:lnSpc>
                <a:spcPct val="100000"/>
              </a:lnSpc>
              <a:spcAft>
                <a:spcPts val="1200"/>
              </a:spcAft>
              <a:defRPr lang="en-US" sz="1400" dirty="0"/>
            </a:lvl2pPr>
            <a:lvl3pPr>
              <a:lnSpc>
                <a:spcPct val="100000"/>
              </a:lnSpc>
              <a:spcAft>
                <a:spcPts val="1200"/>
              </a:spcAft>
              <a:defRPr lang="en-US" sz="1400" dirty="0"/>
            </a:lvl3pPr>
            <a:lvl4pPr>
              <a:lnSpc>
                <a:spcPct val="100000"/>
              </a:lnSpc>
              <a:spcAft>
                <a:spcPts val="1200"/>
              </a:spcAft>
              <a:defRPr lang="en-US" sz="1400" dirty="0"/>
            </a:lvl4pPr>
            <a:lvl5pPr>
              <a:lnSpc>
                <a:spcPct val="100000"/>
              </a:lnSpc>
              <a:spcAft>
                <a:spcPts val="1200"/>
              </a:spcAft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9">
            <a:extLst>
              <a:ext uri="{FF2B5EF4-FFF2-40B4-BE49-F238E27FC236}">
                <a16:creationId xmlns:a16="http://schemas.microsoft.com/office/drawing/2014/main" id="{491BB866-7B21-4CA7-A97B-BF804B3184F9}"/>
              </a:ext>
            </a:extLst>
          </p:cNvPr>
          <p:cNvSpPr>
            <a:spLocks noGrp="1"/>
          </p:cNvSpPr>
          <p:nvPr>
            <p:ph sz="quarter" idx="33"/>
          </p:nvPr>
        </p:nvSpPr>
        <p:spPr>
          <a:xfrm>
            <a:off x="4419602" y="2030400"/>
            <a:ext cx="3384549" cy="324008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0000"/>
              </a:lnSpc>
              <a:spcAft>
                <a:spcPts val="1200"/>
              </a:spcAft>
              <a:defRPr lang="en-US" sz="1400" dirty="0"/>
            </a:lvl1pPr>
            <a:lvl2pPr>
              <a:lnSpc>
                <a:spcPct val="100000"/>
              </a:lnSpc>
              <a:spcAft>
                <a:spcPts val="1200"/>
              </a:spcAft>
              <a:defRPr lang="en-US" sz="1400" dirty="0"/>
            </a:lvl2pPr>
            <a:lvl3pPr>
              <a:lnSpc>
                <a:spcPct val="100000"/>
              </a:lnSpc>
              <a:spcAft>
                <a:spcPts val="1200"/>
              </a:spcAft>
              <a:defRPr lang="en-US" sz="1400" dirty="0"/>
            </a:lvl3pPr>
            <a:lvl4pPr>
              <a:lnSpc>
                <a:spcPct val="100000"/>
              </a:lnSpc>
              <a:spcAft>
                <a:spcPts val="1200"/>
              </a:spcAft>
              <a:defRPr lang="en-US" sz="1400" dirty="0"/>
            </a:lvl4pPr>
            <a:lvl5pPr>
              <a:lnSpc>
                <a:spcPct val="100000"/>
              </a:lnSpc>
              <a:spcAft>
                <a:spcPts val="1200"/>
              </a:spcAft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2" name="Picture 1" descr="A white text on a black background&#10;&#10;Description automatically generated">
            <a:extLst>
              <a:ext uri="{FF2B5EF4-FFF2-40B4-BE49-F238E27FC236}">
                <a16:creationId xmlns:a16="http://schemas.microsoft.com/office/drawing/2014/main" id="{1E5A5085-F348-CCB3-4264-3BB261FC3F3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799983" y="393370"/>
            <a:ext cx="1968406" cy="634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45165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2 Graph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0E684A2-92A1-4743-93DB-A2D5AFCE792F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3B228959-3C67-45BC-954A-A13981901278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14" name="Content Placeholder 9">
            <a:extLst>
              <a:ext uri="{FF2B5EF4-FFF2-40B4-BE49-F238E27FC236}">
                <a16:creationId xmlns:a16="http://schemas.microsoft.com/office/drawing/2014/main" id="{CEC2D33F-D887-4527-98FE-88AEA004A9AE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79927" y="2477978"/>
            <a:ext cx="5112000" cy="361682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insert graph</a:t>
            </a:r>
          </a:p>
        </p:txBody>
      </p:sp>
      <p:sp>
        <p:nvSpPr>
          <p:cNvPr id="18" name="Title 3">
            <a:extLst>
              <a:ext uri="{FF2B5EF4-FFF2-40B4-BE49-F238E27FC236}">
                <a16:creationId xmlns:a16="http://schemas.microsoft.com/office/drawing/2014/main" id="{564D6273-13C3-41E3-9854-6BA8DC8709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763200"/>
            <a:ext cx="9577139" cy="469056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19" name="Text Placeholder 5">
            <a:extLst>
              <a:ext uri="{FF2B5EF4-FFF2-40B4-BE49-F238E27FC236}">
                <a16:creationId xmlns:a16="http://schemas.microsoft.com/office/drawing/2014/main" id="{60130E7F-2696-4D7D-8351-3A820B0259DC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95325" y="1364400"/>
            <a:ext cx="9576000" cy="506132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 b="0">
                <a:solidFill>
                  <a:schemeClr val="tx2"/>
                </a:solidFill>
              </a:defRPr>
            </a:lvl1pPr>
            <a:lvl2pPr marL="612" indent="0">
              <a:buNone/>
              <a:defRPr/>
            </a:lvl2pPr>
          </a:lstStyle>
          <a:p>
            <a:pPr lvl="0"/>
            <a:r>
              <a:rPr lang="en-US" dirty="0"/>
              <a:t>[Subtitle]</a:t>
            </a:r>
          </a:p>
        </p:txBody>
      </p:sp>
      <p:sp>
        <p:nvSpPr>
          <p:cNvPr id="20" name="Content Placeholder 9">
            <a:extLst>
              <a:ext uri="{FF2B5EF4-FFF2-40B4-BE49-F238E27FC236}">
                <a16:creationId xmlns:a16="http://schemas.microsoft.com/office/drawing/2014/main" id="{4C22DC31-C022-4D35-A4CA-01E2EE12CEB3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695326" y="2030400"/>
            <a:ext cx="5112000" cy="28771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lang="en-US" sz="1600" b="1" dirty="0"/>
            </a:lvl1pPr>
            <a:lvl2pPr>
              <a:defRPr lang="en-US" sz="1200" dirty="0"/>
            </a:lvl2pPr>
            <a:lvl3pPr>
              <a:defRPr lang="en-US" sz="1200" dirty="0"/>
            </a:lvl3pPr>
            <a:lvl4pPr>
              <a:defRPr lang="en-US" sz="1200" dirty="0"/>
            </a:lvl4pPr>
            <a:lvl5pPr>
              <a:spcBef>
                <a:spcPts val="1200"/>
              </a:spcBef>
              <a:defRPr lang="en-US" sz="1200" dirty="0"/>
            </a:lvl5pPr>
            <a:lvl6pPr>
              <a:defRPr lang="en-AU" dirty="0"/>
            </a:lvl6pPr>
          </a:lstStyle>
          <a:p>
            <a:pPr lvl="0"/>
            <a:r>
              <a:rPr lang="en-US" dirty="0"/>
              <a:t>[Graph title]</a:t>
            </a:r>
          </a:p>
        </p:txBody>
      </p:sp>
      <p:sp>
        <p:nvSpPr>
          <p:cNvPr id="21" name="Content Placeholder 9">
            <a:extLst>
              <a:ext uri="{FF2B5EF4-FFF2-40B4-BE49-F238E27FC236}">
                <a16:creationId xmlns:a16="http://schemas.microsoft.com/office/drawing/2014/main" id="{6319767D-07B2-4A1E-BE78-9D7F3E8A2DF0}"/>
              </a:ext>
            </a:extLst>
          </p:cNvPr>
          <p:cNvSpPr>
            <a:spLocks noGrp="1"/>
          </p:cNvSpPr>
          <p:nvPr>
            <p:ph sz="quarter" idx="33" hasCustomPrompt="1"/>
          </p:nvPr>
        </p:nvSpPr>
        <p:spPr>
          <a:xfrm>
            <a:off x="6386675" y="2477978"/>
            <a:ext cx="5112000" cy="361682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insert graph</a:t>
            </a:r>
          </a:p>
        </p:txBody>
      </p:sp>
      <p:sp>
        <p:nvSpPr>
          <p:cNvPr id="22" name="Content Placeholder 9">
            <a:extLst>
              <a:ext uri="{FF2B5EF4-FFF2-40B4-BE49-F238E27FC236}">
                <a16:creationId xmlns:a16="http://schemas.microsoft.com/office/drawing/2014/main" id="{26657DA0-8703-4499-B474-1559693405B0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6384600" y="2030400"/>
            <a:ext cx="5112000" cy="28771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lang="en-US" sz="1600" b="1" dirty="0"/>
            </a:lvl1pPr>
            <a:lvl2pPr>
              <a:defRPr lang="en-US" sz="1200" dirty="0"/>
            </a:lvl2pPr>
            <a:lvl3pPr>
              <a:defRPr lang="en-US" sz="1200" dirty="0"/>
            </a:lvl3pPr>
            <a:lvl4pPr>
              <a:defRPr lang="en-US" sz="1200" dirty="0"/>
            </a:lvl4pPr>
            <a:lvl5pPr>
              <a:spcBef>
                <a:spcPts val="1200"/>
              </a:spcBef>
              <a:defRPr lang="en-US" sz="1200" dirty="0"/>
            </a:lvl5pPr>
            <a:lvl6pPr>
              <a:defRPr lang="en-AU" dirty="0"/>
            </a:lvl6pPr>
          </a:lstStyle>
          <a:p>
            <a:pPr lvl="0"/>
            <a:r>
              <a:rPr lang="en-US" dirty="0"/>
              <a:t>[Graph title]</a:t>
            </a:r>
          </a:p>
        </p:txBody>
      </p:sp>
    </p:spTree>
    <p:extLst>
      <p:ext uri="{BB962C8B-B14F-4D97-AF65-F5344CB8AC3E}">
        <p14:creationId xmlns:p14="http://schemas.microsoft.com/office/powerpoint/2010/main" val="16050718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yout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23BF6C02-0CA6-49E2-A373-73DF26BA1D21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D89DCE9D-2EC0-4E96-8676-B7755E0D22A7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11" name="Content Placeholder 9">
            <a:extLst>
              <a:ext uri="{FF2B5EF4-FFF2-40B4-BE49-F238E27FC236}">
                <a16:creationId xmlns:a16="http://schemas.microsoft.com/office/drawing/2014/main" id="{E77EF712-8DED-4A52-BD51-103375D11B5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94800" y="2030400"/>
            <a:ext cx="10513768" cy="172826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lang="en-US" sz="1400" dirty="0"/>
            </a:lvl1pPr>
            <a:lvl2pPr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endParaRPr lang="en-US" dirty="0"/>
          </a:p>
        </p:txBody>
      </p:sp>
      <p:sp>
        <p:nvSpPr>
          <p:cNvPr id="15" name="Title 3">
            <a:extLst>
              <a:ext uri="{FF2B5EF4-FFF2-40B4-BE49-F238E27FC236}">
                <a16:creationId xmlns:a16="http://schemas.microsoft.com/office/drawing/2014/main" id="{EE4083B0-5F51-4F95-BD7A-3B4222E8A2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763200"/>
            <a:ext cx="9576000" cy="469056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00BC9CFA-71EA-43AD-BDD4-7FDB2FDF1BD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95325" y="1364400"/>
            <a:ext cx="9576000" cy="506132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 b="0">
                <a:solidFill>
                  <a:schemeClr val="tx2"/>
                </a:solidFill>
              </a:defRPr>
            </a:lvl1pPr>
            <a:lvl2pPr marL="612" indent="0">
              <a:buNone/>
              <a:defRPr/>
            </a:lvl2pPr>
          </a:lstStyle>
          <a:p>
            <a:pPr lvl="0"/>
            <a:r>
              <a:rPr lang="en-US" dirty="0"/>
              <a:t>[Subtitle]</a:t>
            </a:r>
          </a:p>
        </p:txBody>
      </p:sp>
      <p:sp>
        <p:nvSpPr>
          <p:cNvPr id="17" name="Content Placeholder 9">
            <a:extLst>
              <a:ext uri="{FF2B5EF4-FFF2-40B4-BE49-F238E27FC236}">
                <a16:creationId xmlns:a16="http://schemas.microsoft.com/office/drawing/2014/main" id="{182B9C09-CED4-448F-920B-B0EA81FCD18B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694800" y="3918534"/>
            <a:ext cx="10513768" cy="172826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lang="en-US" sz="1400" dirty="0"/>
            </a:lvl1pPr>
            <a:lvl2pPr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6278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Third Two Third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78C5C398-3572-4EB0-8F84-1F6673C9A658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D2D565BB-C9BB-4EEC-9693-6827A3D09DE8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14" name="Content Placeholder 9">
            <a:extLst>
              <a:ext uri="{FF2B5EF4-FFF2-40B4-BE49-F238E27FC236}">
                <a16:creationId xmlns:a16="http://schemas.microsoft.com/office/drawing/2014/main" id="{073AADBC-DF68-45FD-854E-35806C6DE09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95326" y="2030400"/>
            <a:ext cx="3384549" cy="324008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0000"/>
              </a:lnSpc>
              <a:spcAft>
                <a:spcPts val="1200"/>
              </a:spcAft>
              <a:defRPr lang="en-US" sz="1400" dirty="0"/>
            </a:lvl1pPr>
            <a:lvl2pPr>
              <a:lnSpc>
                <a:spcPct val="100000"/>
              </a:lnSpc>
              <a:spcAft>
                <a:spcPts val="1200"/>
              </a:spcAft>
              <a:defRPr lang="en-US" sz="1400" dirty="0"/>
            </a:lvl2pPr>
            <a:lvl3pPr>
              <a:lnSpc>
                <a:spcPct val="100000"/>
              </a:lnSpc>
              <a:spcAft>
                <a:spcPts val="1200"/>
              </a:spcAft>
              <a:defRPr lang="en-US" sz="1400" dirty="0"/>
            </a:lvl3pPr>
            <a:lvl4pPr>
              <a:lnSpc>
                <a:spcPct val="100000"/>
              </a:lnSpc>
              <a:spcAft>
                <a:spcPts val="1200"/>
              </a:spcAft>
              <a:defRPr lang="en-US" sz="1400" dirty="0"/>
            </a:lvl4pPr>
            <a:lvl5pPr>
              <a:lnSpc>
                <a:spcPct val="100000"/>
              </a:lnSpc>
              <a:spcAft>
                <a:spcPts val="1200"/>
              </a:spcAft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Title 3">
            <a:extLst>
              <a:ext uri="{FF2B5EF4-FFF2-40B4-BE49-F238E27FC236}">
                <a16:creationId xmlns:a16="http://schemas.microsoft.com/office/drawing/2014/main" id="{AFEEB2E7-44F2-48F2-BBFC-DF704AD7B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763200"/>
            <a:ext cx="9576000" cy="469056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FF3FFB07-730C-4029-A1B2-3F55F310FE8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95325" y="1364400"/>
            <a:ext cx="10080000" cy="506132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 b="0">
                <a:solidFill>
                  <a:schemeClr val="tx2"/>
                </a:solidFill>
              </a:defRPr>
            </a:lvl1pPr>
            <a:lvl2pPr marL="612" indent="0">
              <a:buNone/>
              <a:defRPr/>
            </a:lvl2pPr>
          </a:lstStyle>
          <a:p>
            <a:pPr lvl="0"/>
            <a:r>
              <a:rPr lang="en-US" dirty="0"/>
              <a:t>[Subtitle]</a:t>
            </a:r>
          </a:p>
        </p:txBody>
      </p:sp>
      <p:sp>
        <p:nvSpPr>
          <p:cNvPr id="17" name="Content Placeholder 9">
            <a:extLst>
              <a:ext uri="{FF2B5EF4-FFF2-40B4-BE49-F238E27FC236}">
                <a16:creationId xmlns:a16="http://schemas.microsoft.com/office/drawing/2014/main" id="{4FAE2FD6-F041-4D7F-8F92-2AFDD991FE5D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4427539" y="2030400"/>
            <a:ext cx="6347786" cy="324008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0000"/>
              </a:lnSpc>
              <a:spcAft>
                <a:spcPts val="1200"/>
              </a:spcAft>
              <a:defRPr lang="en-US" sz="1400" dirty="0"/>
            </a:lvl1pPr>
            <a:lvl2pPr>
              <a:lnSpc>
                <a:spcPct val="100000"/>
              </a:lnSpc>
              <a:spcAft>
                <a:spcPts val="1200"/>
              </a:spcAft>
              <a:defRPr lang="en-US" sz="1400" dirty="0"/>
            </a:lvl2pPr>
            <a:lvl3pPr>
              <a:lnSpc>
                <a:spcPct val="100000"/>
              </a:lnSpc>
              <a:spcAft>
                <a:spcPts val="1200"/>
              </a:spcAft>
              <a:defRPr lang="en-US" sz="1400" dirty="0"/>
            </a:lvl3pPr>
            <a:lvl4pPr>
              <a:lnSpc>
                <a:spcPct val="100000"/>
              </a:lnSpc>
              <a:spcAft>
                <a:spcPts val="1200"/>
              </a:spcAft>
              <a:defRPr lang="en-US" sz="1400" dirty="0"/>
            </a:lvl4pPr>
            <a:lvl5pPr>
              <a:lnSpc>
                <a:spcPct val="100000"/>
              </a:lnSpc>
              <a:spcAft>
                <a:spcPts val="1200"/>
              </a:spcAft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67102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hird One Third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5EE2261-AED3-448E-9AA6-9C9A5534417D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7A92BB03-FEDF-43D9-957F-2410F5D597B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14" name="Content Placeholder 9">
            <a:extLst>
              <a:ext uri="{FF2B5EF4-FFF2-40B4-BE49-F238E27FC236}">
                <a16:creationId xmlns:a16="http://schemas.microsoft.com/office/drawing/2014/main" id="{CC6A8FED-FA65-4CA1-BCAC-A45FB3462E6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7390776" y="2030400"/>
            <a:ext cx="3384549" cy="4064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0000"/>
              </a:lnSpc>
              <a:spcAft>
                <a:spcPts val="1200"/>
              </a:spcAft>
              <a:defRPr lang="en-US" sz="1400" dirty="0"/>
            </a:lvl1pPr>
            <a:lvl2pPr>
              <a:lnSpc>
                <a:spcPct val="100000"/>
              </a:lnSpc>
              <a:spcAft>
                <a:spcPts val="1200"/>
              </a:spcAft>
              <a:defRPr lang="en-US" sz="1400" dirty="0"/>
            </a:lvl2pPr>
            <a:lvl3pPr>
              <a:lnSpc>
                <a:spcPct val="100000"/>
              </a:lnSpc>
              <a:spcAft>
                <a:spcPts val="1200"/>
              </a:spcAft>
              <a:defRPr lang="en-US" sz="1400" dirty="0"/>
            </a:lvl3pPr>
            <a:lvl4pPr>
              <a:lnSpc>
                <a:spcPct val="100000"/>
              </a:lnSpc>
              <a:spcAft>
                <a:spcPts val="1200"/>
              </a:spcAft>
              <a:defRPr lang="en-US" sz="1400" dirty="0"/>
            </a:lvl4pPr>
            <a:lvl5pPr>
              <a:lnSpc>
                <a:spcPct val="100000"/>
              </a:lnSpc>
              <a:spcAft>
                <a:spcPts val="1200"/>
              </a:spcAft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itle 3">
            <a:extLst>
              <a:ext uri="{FF2B5EF4-FFF2-40B4-BE49-F238E27FC236}">
                <a16:creationId xmlns:a16="http://schemas.microsoft.com/office/drawing/2014/main" id="{D65DFCA3-BD94-4763-9B1A-CD6AE2B1E9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6" y="763200"/>
            <a:ext cx="9576000" cy="469056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20E119BA-A47F-4967-9FEC-495C9F92A72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95325" y="1364400"/>
            <a:ext cx="10080000" cy="506132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 b="0">
                <a:solidFill>
                  <a:schemeClr val="tx2"/>
                </a:solidFill>
              </a:defRPr>
            </a:lvl1pPr>
            <a:lvl2pPr marL="612" indent="0">
              <a:buNone/>
              <a:defRPr/>
            </a:lvl2pPr>
          </a:lstStyle>
          <a:p>
            <a:pPr lvl="0"/>
            <a:r>
              <a:rPr lang="en-US" dirty="0"/>
              <a:t>[Subtitle]</a:t>
            </a:r>
          </a:p>
        </p:txBody>
      </p:sp>
      <p:sp>
        <p:nvSpPr>
          <p:cNvPr id="17" name="Content Placeholder 9">
            <a:extLst>
              <a:ext uri="{FF2B5EF4-FFF2-40B4-BE49-F238E27FC236}">
                <a16:creationId xmlns:a16="http://schemas.microsoft.com/office/drawing/2014/main" id="{75AE0700-627C-416D-BA13-5D2F3C8E5562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695324" y="2030400"/>
            <a:ext cx="6480795" cy="4064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0000"/>
              </a:lnSpc>
              <a:spcAft>
                <a:spcPts val="1200"/>
              </a:spcAft>
              <a:defRPr lang="en-US" sz="1400" dirty="0"/>
            </a:lvl1pPr>
            <a:lvl2pPr>
              <a:lnSpc>
                <a:spcPct val="100000"/>
              </a:lnSpc>
              <a:spcAft>
                <a:spcPts val="1200"/>
              </a:spcAft>
              <a:defRPr lang="en-US" sz="1400" dirty="0"/>
            </a:lvl2pPr>
            <a:lvl3pPr>
              <a:lnSpc>
                <a:spcPct val="100000"/>
              </a:lnSpc>
              <a:spcAft>
                <a:spcPts val="1200"/>
              </a:spcAft>
              <a:defRPr lang="en-US" sz="1400" dirty="0"/>
            </a:lvl3pPr>
            <a:lvl4pPr>
              <a:lnSpc>
                <a:spcPct val="100000"/>
              </a:lnSpc>
              <a:spcAft>
                <a:spcPts val="1200"/>
              </a:spcAft>
              <a:defRPr lang="en-US" sz="1400" dirty="0"/>
            </a:lvl4pPr>
            <a:lvl5pPr>
              <a:lnSpc>
                <a:spcPct val="100000"/>
              </a:lnSpc>
              <a:spcAft>
                <a:spcPts val="1200"/>
              </a:spcAft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2707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_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201432" y="2780928"/>
            <a:ext cx="5112568" cy="1296144"/>
          </a:xfrm>
        </p:spPr>
        <p:txBody>
          <a:bodyPr vert="horz" lIns="0" tIns="0" rIns="0" bIns="0" rtlCol="0" anchor="t">
            <a:noAutofit/>
          </a:bodyPr>
          <a:lstStyle>
            <a:lvl1pPr>
              <a:defRPr kumimoji="0" lang="en-AU" sz="4300" i="0" u="none" strike="noStrike" cap="none" spc="0" normalizeH="0" baseline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</a:defRPr>
            </a:lvl1pPr>
          </a:lstStyle>
          <a:p>
            <a:pPr marL="0" marR="0" lvl="0" indent="0" fontAlgn="auto">
              <a:spcAft>
                <a:spcPts val="0"/>
              </a:spcAft>
              <a:buClrTx/>
              <a:buSzTx/>
              <a:buFontTx/>
              <a:tabLst/>
            </a:pPr>
            <a:r>
              <a:rPr lang="en-US" dirty="0"/>
              <a:t>Presentation title goes here</a:t>
            </a:r>
            <a:endParaRPr lang="en-AU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5201404" y="4307954"/>
            <a:ext cx="5116831" cy="246221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>
              <a:defRPr lang="en-US" sz="1600" b="1" spc="0" baseline="0" dirty="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Presentation subtitle goes here</a:t>
            </a:r>
          </a:p>
        </p:txBody>
      </p:sp>
      <p:pic>
        <p:nvPicPr>
          <p:cNvPr id="10" name="Picture 9" descr="A purple number with black dots&#10;&#10;Description automatically generated">
            <a:extLst>
              <a:ext uri="{FF2B5EF4-FFF2-40B4-BE49-F238E27FC236}">
                <a16:creationId xmlns:a16="http://schemas.microsoft.com/office/drawing/2014/main" id="{6E8C0ED0-5859-4BDA-A4C4-3616B1529C7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2392" b="1905"/>
          <a:stretch/>
        </p:blipFill>
        <p:spPr>
          <a:xfrm>
            <a:off x="-24680" y="0"/>
            <a:ext cx="441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14585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95327" y="2001916"/>
            <a:ext cx="10801349" cy="394740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lang="en-AU" dirty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AU" dirty="0"/>
              <a:t>Click icon to add picture</a:t>
            </a:r>
            <a:br>
              <a:rPr lang="en-AU" dirty="0"/>
            </a:br>
            <a:br>
              <a:rPr lang="en-AU" dirty="0"/>
            </a:br>
            <a:br>
              <a:rPr lang="en-AU" dirty="0"/>
            </a:br>
            <a:endParaRPr lang="en-A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95327" y="5949320"/>
            <a:ext cx="10801348" cy="3600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7328C3BB-E5DD-47D4-B3C1-7A89BC1FE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6E1B5CB-C615-403B-B182-EBCD5DAC9E67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FBA690D5-44C9-4D2D-925E-426FB8864D8D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FE9E9E33-B596-4A72-ACBD-699AC270638F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95325" y="1364400"/>
            <a:ext cx="9576000" cy="506132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 b="0">
                <a:solidFill>
                  <a:schemeClr val="tx2"/>
                </a:solidFill>
              </a:defRPr>
            </a:lvl1pPr>
            <a:lvl2pPr marL="612" indent="0">
              <a:buNone/>
              <a:defRPr/>
            </a:lvl2pPr>
          </a:lstStyle>
          <a:p>
            <a:pPr lvl="0"/>
            <a:r>
              <a:rPr lang="en-US" dirty="0"/>
              <a:t>[Subtitle]</a:t>
            </a:r>
          </a:p>
        </p:txBody>
      </p:sp>
    </p:spTree>
    <p:extLst>
      <p:ext uri="{BB962C8B-B14F-4D97-AF65-F5344CB8AC3E}">
        <p14:creationId xmlns:p14="http://schemas.microsoft.com/office/powerpoint/2010/main" val="11249650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_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9EE8B-9737-4CD0-834C-9321616FE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07EFFC-A8F6-46B6-82DB-6FB3399678B7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11037509-88E8-46BB-B6E5-FC65A58ADE6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394381A-1796-48D3-99D8-9D18726C1C17}"/>
              </a:ext>
            </a:extLst>
          </p:cNvPr>
          <p:cNvSpPr/>
          <p:nvPr userDrawn="1"/>
        </p:nvSpPr>
        <p:spPr>
          <a:xfrm flipV="1">
            <a:off x="-7364" y="2030400"/>
            <a:ext cx="12199364" cy="441176"/>
          </a:xfrm>
          <a:prstGeom prst="rect">
            <a:avLst/>
          </a:prstGeom>
          <a:gradFill flip="none" rotWithShape="1">
            <a:gsLst>
              <a:gs pos="38000">
                <a:schemeClr val="accent1"/>
              </a:gs>
              <a:gs pos="0">
                <a:schemeClr val="accent2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able Placeholder 4">
            <a:extLst>
              <a:ext uri="{FF2B5EF4-FFF2-40B4-BE49-F238E27FC236}">
                <a16:creationId xmlns:a16="http://schemas.microsoft.com/office/drawing/2014/main" id="{0D5A62B6-F116-49B4-8113-732AC813C248}"/>
              </a:ext>
            </a:extLst>
          </p:cNvPr>
          <p:cNvSpPr>
            <a:spLocks noGrp="1"/>
          </p:cNvSpPr>
          <p:nvPr>
            <p:ph type="tbl" sz="quarter" idx="19"/>
          </p:nvPr>
        </p:nvSpPr>
        <p:spPr>
          <a:xfrm>
            <a:off x="695325" y="2030400"/>
            <a:ext cx="10801350" cy="389535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table</a:t>
            </a:r>
            <a:endParaRPr lang="en-AU"/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2CBC60DA-95B5-4B8A-9C10-E7B105A01E42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95326" y="1364400"/>
            <a:ext cx="9575999" cy="506132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 b="0">
                <a:solidFill>
                  <a:schemeClr val="tx2"/>
                </a:solidFill>
              </a:defRPr>
            </a:lvl1pPr>
            <a:lvl2pPr marL="612" indent="0">
              <a:buNone/>
              <a:defRPr/>
            </a:lvl2pPr>
          </a:lstStyle>
          <a:p>
            <a:pPr lvl="0"/>
            <a:r>
              <a:rPr lang="en-US" dirty="0"/>
              <a:t>[Subtitle]</a:t>
            </a:r>
          </a:p>
        </p:txBody>
      </p:sp>
    </p:spTree>
    <p:extLst>
      <p:ext uri="{BB962C8B-B14F-4D97-AF65-F5344CB8AC3E}">
        <p14:creationId xmlns:p14="http://schemas.microsoft.com/office/powerpoint/2010/main" val="16246314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table_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9EE8B-9737-4CD0-834C-9321616FE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476672"/>
            <a:ext cx="9576000" cy="4690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394381A-1796-48D3-99D8-9D18726C1C17}"/>
              </a:ext>
            </a:extLst>
          </p:cNvPr>
          <p:cNvSpPr/>
          <p:nvPr userDrawn="1"/>
        </p:nvSpPr>
        <p:spPr>
          <a:xfrm flipV="1">
            <a:off x="-7364" y="1340768"/>
            <a:ext cx="12199364" cy="441176"/>
          </a:xfrm>
          <a:prstGeom prst="rect">
            <a:avLst/>
          </a:prstGeom>
          <a:gradFill flip="none" rotWithShape="1">
            <a:gsLst>
              <a:gs pos="38000">
                <a:schemeClr val="accent1"/>
              </a:gs>
              <a:gs pos="0">
                <a:schemeClr val="accent2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52865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ack Cover_Purple+UQ">
    <p:bg>
      <p:bgPr>
        <a:gradFill>
          <a:gsLst>
            <a:gs pos="0">
              <a:srgbClr val="962A8B"/>
            </a:gs>
            <a:gs pos="61000">
              <a:schemeClr val="accent1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6F98853-2263-DFE9-D4DB-3497445667D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4000" y="360000"/>
            <a:ext cx="1512000" cy="396444"/>
          </a:xfrm>
          <a:prstGeom prst="rect">
            <a:avLst/>
          </a:prstGeom>
        </p:spPr>
      </p:pic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7B65A8D6-333F-3A35-FE2C-6A94DC5C9F3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1271464" y="3266052"/>
            <a:ext cx="3254263" cy="276999"/>
          </a:xfrm>
          <a:prstGeom prst="rect">
            <a:avLst/>
          </a:prstGeom>
        </p:spPr>
        <p:txBody>
          <a:bodyPr vert="horz" lIns="0" tIns="0" rIns="0" bIns="0" rtlCol="0" anchor="t">
            <a:spAutoFit/>
          </a:bodyPr>
          <a:lstStyle>
            <a:lvl1pPr>
              <a:defRPr lang="en-US" sz="1800" b="0" spc="0" baseline="0" dirty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Name surname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D0B99CD-2BA7-392D-787E-F00370E1BE7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white">
          <a:xfrm>
            <a:off x="1271464" y="2420888"/>
            <a:ext cx="3192289" cy="720081"/>
          </a:xfrm>
        </p:spPr>
        <p:txBody>
          <a:bodyPr vert="horz" lIns="0" tIns="0" rIns="0" bIns="0" rtlCol="0" anchor="t" anchorCtr="0">
            <a:normAutofit/>
          </a:bodyPr>
          <a:lstStyle>
            <a:lvl1pPr>
              <a:defRPr lang="en-AU" sz="3600" spc="0" baseline="0" dirty="0">
                <a:solidFill>
                  <a:schemeClr val="bg1"/>
                </a:solidFill>
                <a:latin typeface="+mn-lt"/>
              </a:defRPr>
            </a:lvl1pPr>
          </a:lstStyle>
          <a:p>
            <a:pPr marL="0" lvl="0"/>
            <a:r>
              <a:rPr lang="en-US" dirty="0"/>
              <a:t>Contact</a:t>
            </a:r>
            <a:endParaRPr lang="en-AU" dirty="0"/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947023C6-07DE-C4CE-B53E-9EBD3897037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white">
          <a:xfrm>
            <a:off x="1271464" y="3606924"/>
            <a:ext cx="3254263" cy="215444"/>
          </a:xfrm>
          <a:prstGeom prst="rect">
            <a:avLst/>
          </a:prstGeom>
        </p:spPr>
        <p:txBody>
          <a:bodyPr vert="horz" lIns="0" tIns="0" rIns="0" bIns="0" rtlCol="0" anchor="t">
            <a:spAutoFit/>
          </a:bodyPr>
          <a:lstStyle>
            <a:lvl1pPr>
              <a:defRPr lang="en-US" sz="1400" b="0" spc="0" baseline="0" dirty="0" smtClean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Title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E429A183-2352-05DD-CC45-E9252D454D6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white">
          <a:xfrm>
            <a:off x="1271464" y="3861048"/>
            <a:ext cx="448841" cy="215444"/>
          </a:xfrm>
          <a:prstGeom prst="rect">
            <a:avLst/>
          </a:prstGeom>
        </p:spPr>
        <p:txBody>
          <a:bodyPr vert="horz" wrap="none" lIns="0" tIns="0" rIns="0" bIns="0" rtlCol="0" anchor="t">
            <a:spAutoFit/>
          </a:bodyPr>
          <a:lstStyle>
            <a:lvl1pPr>
              <a:defRPr lang="en-US" sz="1400" b="0" spc="0" baseline="0" dirty="0" smtClean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Email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185FFE91-4FCD-98F3-36EB-B45F67ECA3B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white">
          <a:xfrm>
            <a:off x="1271464" y="4123556"/>
            <a:ext cx="517770" cy="215444"/>
          </a:xfrm>
          <a:prstGeom prst="rect">
            <a:avLst/>
          </a:prstGeom>
        </p:spPr>
        <p:txBody>
          <a:bodyPr vert="horz" wrap="none" lIns="0" tIns="0" rIns="0" bIns="0" rtlCol="0" anchor="t">
            <a:spAutoFit/>
          </a:bodyPr>
          <a:lstStyle>
            <a:lvl1pPr>
              <a:defRPr lang="en-US" sz="1400" b="0" spc="0" baseline="0" dirty="0" smtClean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Phone</a:t>
            </a:r>
          </a:p>
        </p:txBody>
      </p:sp>
      <p:sp>
        <p:nvSpPr>
          <p:cNvPr id="12" name="Text Placeholder 50">
            <a:extLst>
              <a:ext uri="{FF2B5EF4-FFF2-40B4-BE49-F238E27FC236}">
                <a16:creationId xmlns:a16="http://schemas.microsoft.com/office/drawing/2014/main" id="{323BE556-8095-6235-FA78-683A56927C1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271446" y="4797150"/>
            <a:ext cx="251419" cy="258205"/>
          </a:xfrm>
          <a:custGeom>
            <a:avLst/>
            <a:gdLst>
              <a:gd name="connsiteX0" fmla="*/ 2166 w 251419"/>
              <a:gd name="connsiteY0" fmla="*/ 0 h 258205"/>
              <a:gd name="connsiteX1" fmla="*/ 249239 w 251419"/>
              <a:gd name="connsiteY1" fmla="*/ 0 h 258205"/>
              <a:gd name="connsiteX2" fmla="*/ 251419 w 251419"/>
              <a:gd name="connsiteY2" fmla="*/ 2144 h 258205"/>
              <a:gd name="connsiteX3" fmla="*/ 251419 w 251419"/>
              <a:gd name="connsiteY3" fmla="*/ 256168 h 258205"/>
              <a:gd name="connsiteX4" fmla="*/ 249386 w 251419"/>
              <a:gd name="connsiteY4" fmla="*/ 258184 h 258205"/>
              <a:gd name="connsiteX5" fmla="*/ 173327 w 251419"/>
              <a:gd name="connsiteY5" fmla="*/ 258139 h 258205"/>
              <a:gd name="connsiteX6" fmla="*/ 172109 w 251419"/>
              <a:gd name="connsiteY6" fmla="*/ 254871 h 258205"/>
              <a:gd name="connsiteX7" fmla="*/ 172109 w 251419"/>
              <a:gd name="connsiteY7" fmla="*/ 243272 h 258205"/>
              <a:gd name="connsiteX8" fmla="*/ 172109 w 251419"/>
              <a:gd name="connsiteY8" fmla="*/ 164416 h 258205"/>
              <a:gd name="connsiteX9" fmla="*/ 172109 w 251419"/>
              <a:gd name="connsiteY9" fmla="*/ 161390 h 258205"/>
              <a:gd name="connsiteX10" fmla="*/ 176288 w 251419"/>
              <a:gd name="connsiteY10" fmla="*/ 157088 h 258205"/>
              <a:gd name="connsiteX11" fmla="*/ 197894 w 251419"/>
              <a:gd name="connsiteY11" fmla="*/ 157088 h 258205"/>
              <a:gd name="connsiteX12" fmla="*/ 201081 w 251419"/>
              <a:gd name="connsiteY12" fmla="*/ 157017 h 258205"/>
              <a:gd name="connsiteX13" fmla="*/ 205437 w 251419"/>
              <a:gd name="connsiteY13" fmla="*/ 152856 h 258205"/>
              <a:gd name="connsiteX14" fmla="*/ 208383 w 251419"/>
              <a:gd name="connsiteY14" fmla="*/ 130132 h 258205"/>
              <a:gd name="connsiteX15" fmla="*/ 209183 w 251419"/>
              <a:gd name="connsiteY15" fmla="*/ 123888 h 258205"/>
              <a:gd name="connsiteX16" fmla="*/ 205427 w 251419"/>
              <a:gd name="connsiteY16" fmla="*/ 119349 h 258205"/>
              <a:gd name="connsiteX17" fmla="*/ 194133 w 251419"/>
              <a:gd name="connsiteY17" fmla="*/ 119289 h 258205"/>
              <a:gd name="connsiteX18" fmla="*/ 176219 w 251419"/>
              <a:gd name="connsiteY18" fmla="*/ 119289 h 258205"/>
              <a:gd name="connsiteX19" fmla="*/ 172119 w 251419"/>
              <a:gd name="connsiteY19" fmla="*/ 115219 h 258205"/>
              <a:gd name="connsiteX20" fmla="*/ 172119 w 251419"/>
              <a:gd name="connsiteY20" fmla="*/ 90774 h 258205"/>
              <a:gd name="connsiteX21" fmla="*/ 183816 w 251419"/>
              <a:gd name="connsiteY21" fmla="*/ 74338 h 258205"/>
              <a:gd name="connsiteX22" fmla="*/ 187459 w 251419"/>
              <a:gd name="connsiteY22" fmla="*/ 73929 h 258205"/>
              <a:gd name="connsiteX23" fmla="*/ 205859 w 251419"/>
              <a:gd name="connsiteY23" fmla="*/ 73894 h 258205"/>
              <a:gd name="connsiteX24" fmla="*/ 210828 w 251419"/>
              <a:gd name="connsiteY24" fmla="*/ 68967 h 258205"/>
              <a:gd name="connsiteX25" fmla="*/ 210828 w 251419"/>
              <a:gd name="connsiteY25" fmla="*/ 44522 h 258205"/>
              <a:gd name="connsiteX26" fmla="*/ 206974 w 251419"/>
              <a:gd name="connsiteY26" fmla="*/ 39782 h 258205"/>
              <a:gd name="connsiteX27" fmla="*/ 170970 w 251419"/>
              <a:gd name="connsiteY27" fmla="*/ 40654 h 258205"/>
              <a:gd name="connsiteX28" fmla="*/ 135299 w 251419"/>
              <a:gd name="connsiteY28" fmla="*/ 83028 h 258205"/>
              <a:gd name="connsiteX29" fmla="*/ 135299 w 251419"/>
              <a:gd name="connsiteY29" fmla="*/ 114295 h 258205"/>
              <a:gd name="connsiteX30" fmla="*/ 130350 w 251419"/>
              <a:gd name="connsiteY30" fmla="*/ 119278 h 258205"/>
              <a:gd name="connsiteX31" fmla="*/ 108744 w 251419"/>
              <a:gd name="connsiteY31" fmla="*/ 119278 h 258205"/>
              <a:gd name="connsiteX32" fmla="*/ 102414 w 251419"/>
              <a:gd name="connsiteY32" fmla="*/ 125643 h 258205"/>
              <a:gd name="connsiteX33" fmla="*/ 102414 w 251419"/>
              <a:gd name="connsiteY33" fmla="*/ 150859 h 258205"/>
              <a:gd name="connsiteX34" fmla="*/ 108385 w 251419"/>
              <a:gd name="connsiteY34" fmla="*/ 157088 h 258205"/>
              <a:gd name="connsiteX35" fmla="*/ 131464 w 251419"/>
              <a:gd name="connsiteY35" fmla="*/ 157088 h 258205"/>
              <a:gd name="connsiteX36" fmla="*/ 135295 w 251419"/>
              <a:gd name="connsiteY36" fmla="*/ 160916 h 258205"/>
              <a:gd name="connsiteX37" fmla="*/ 135295 w 251419"/>
              <a:gd name="connsiteY37" fmla="*/ 254412 h 258205"/>
              <a:gd name="connsiteX38" fmla="*/ 134048 w 251419"/>
              <a:gd name="connsiteY38" fmla="*/ 258159 h 258205"/>
              <a:gd name="connsiteX39" fmla="*/ 2047 w 251419"/>
              <a:gd name="connsiteY39" fmla="*/ 258205 h 258205"/>
              <a:gd name="connsiteX40" fmla="*/ 0 w 251419"/>
              <a:gd name="connsiteY40" fmla="*/ 256188 h 258205"/>
              <a:gd name="connsiteX41" fmla="*/ 0 w 251419"/>
              <a:gd name="connsiteY41" fmla="*/ 2159 h 258205"/>
              <a:gd name="connsiteX42" fmla="*/ 2166 w 251419"/>
              <a:gd name="connsiteY42" fmla="*/ 0 h 258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251419" h="258205">
                <a:moveTo>
                  <a:pt x="2166" y="0"/>
                </a:moveTo>
                <a:cubicBezTo>
                  <a:pt x="84525" y="51"/>
                  <a:pt x="166882" y="51"/>
                  <a:pt x="249239" y="0"/>
                </a:cubicBezTo>
                <a:cubicBezTo>
                  <a:pt x="250903" y="0"/>
                  <a:pt x="251424" y="212"/>
                  <a:pt x="251419" y="2144"/>
                </a:cubicBezTo>
                <a:cubicBezTo>
                  <a:pt x="251357" y="86820"/>
                  <a:pt x="251357" y="171495"/>
                  <a:pt x="251419" y="256168"/>
                </a:cubicBezTo>
                <a:cubicBezTo>
                  <a:pt x="251419" y="257937"/>
                  <a:pt x="251026" y="258215"/>
                  <a:pt x="249386" y="258184"/>
                </a:cubicBezTo>
                <a:cubicBezTo>
                  <a:pt x="224035" y="258120"/>
                  <a:pt x="198682" y="258106"/>
                  <a:pt x="173327" y="258139"/>
                </a:cubicBezTo>
                <a:cubicBezTo>
                  <a:pt x="172271" y="257307"/>
                  <a:pt x="172114" y="256122"/>
                  <a:pt x="172109" y="254871"/>
                </a:cubicBezTo>
                <a:cubicBezTo>
                  <a:pt x="172109" y="251003"/>
                  <a:pt x="172109" y="247140"/>
                  <a:pt x="172109" y="243272"/>
                </a:cubicBezTo>
                <a:lnTo>
                  <a:pt x="172109" y="164416"/>
                </a:lnTo>
                <a:cubicBezTo>
                  <a:pt x="172109" y="163406"/>
                  <a:pt x="172109" y="162398"/>
                  <a:pt x="172109" y="161390"/>
                </a:cubicBezTo>
                <a:cubicBezTo>
                  <a:pt x="172168" y="157793"/>
                  <a:pt x="172796" y="157107"/>
                  <a:pt x="176288" y="157088"/>
                </a:cubicBezTo>
                <a:cubicBezTo>
                  <a:pt x="183487" y="157047"/>
                  <a:pt x="190681" y="157088"/>
                  <a:pt x="197894" y="157088"/>
                </a:cubicBezTo>
                <a:cubicBezTo>
                  <a:pt x="198955" y="157088"/>
                  <a:pt x="200020" y="157113"/>
                  <a:pt x="201081" y="157017"/>
                </a:cubicBezTo>
                <a:cubicBezTo>
                  <a:pt x="203900" y="156760"/>
                  <a:pt x="205010" y="155781"/>
                  <a:pt x="205437" y="152856"/>
                </a:cubicBezTo>
                <a:cubicBezTo>
                  <a:pt x="206512" y="145292"/>
                  <a:pt x="207465" y="137727"/>
                  <a:pt x="208383" y="130132"/>
                </a:cubicBezTo>
                <a:cubicBezTo>
                  <a:pt x="208638" y="128048"/>
                  <a:pt x="208987" y="125976"/>
                  <a:pt x="209183" y="123888"/>
                </a:cubicBezTo>
                <a:cubicBezTo>
                  <a:pt x="209478" y="120726"/>
                  <a:pt x="208496" y="119485"/>
                  <a:pt x="205427" y="119349"/>
                </a:cubicBezTo>
                <a:cubicBezTo>
                  <a:pt x="201665" y="119178"/>
                  <a:pt x="197904" y="119298"/>
                  <a:pt x="194133" y="119289"/>
                </a:cubicBezTo>
                <a:cubicBezTo>
                  <a:pt x="188161" y="119289"/>
                  <a:pt x="182190" y="119314"/>
                  <a:pt x="176219" y="119289"/>
                </a:cubicBezTo>
                <a:cubicBezTo>
                  <a:pt x="172738" y="119289"/>
                  <a:pt x="172138" y="118688"/>
                  <a:pt x="172119" y="115219"/>
                </a:cubicBezTo>
                <a:cubicBezTo>
                  <a:pt x="172075" y="107074"/>
                  <a:pt x="172035" y="98924"/>
                  <a:pt x="172119" y="90774"/>
                </a:cubicBezTo>
                <a:cubicBezTo>
                  <a:pt x="172202" y="82624"/>
                  <a:pt x="176691" y="76435"/>
                  <a:pt x="183816" y="74338"/>
                </a:cubicBezTo>
                <a:cubicBezTo>
                  <a:pt x="185006" y="74029"/>
                  <a:pt x="186232" y="73892"/>
                  <a:pt x="187459" y="73929"/>
                </a:cubicBezTo>
                <a:cubicBezTo>
                  <a:pt x="193593" y="73929"/>
                  <a:pt x="199735" y="73995"/>
                  <a:pt x="205859" y="73894"/>
                </a:cubicBezTo>
                <a:cubicBezTo>
                  <a:pt x="209664" y="73833"/>
                  <a:pt x="210769" y="72754"/>
                  <a:pt x="210828" y="68967"/>
                </a:cubicBezTo>
                <a:cubicBezTo>
                  <a:pt x="210927" y="60817"/>
                  <a:pt x="210927" y="52669"/>
                  <a:pt x="210828" y="44522"/>
                </a:cubicBezTo>
                <a:cubicBezTo>
                  <a:pt x="210784" y="41204"/>
                  <a:pt x="209763" y="39791"/>
                  <a:pt x="206974" y="39782"/>
                </a:cubicBezTo>
                <a:cubicBezTo>
                  <a:pt x="194967" y="39736"/>
                  <a:pt x="182912" y="38813"/>
                  <a:pt x="170970" y="40654"/>
                </a:cubicBezTo>
                <a:cubicBezTo>
                  <a:pt x="150559" y="43862"/>
                  <a:pt x="135441" y="61821"/>
                  <a:pt x="135299" y="83028"/>
                </a:cubicBezTo>
                <a:cubicBezTo>
                  <a:pt x="135231" y="93441"/>
                  <a:pt x="135299" y="103861"/>
                  <a:pt x="135299" y="114295"/>
                </a:cubicBezTo>
                <a:cubicBezTo>
                  <a:pt x="135299" y="118834"/>
                  <a:pt x="134809" y="119268"/>
                  <a:pt x="130350" y="119278"/>
                </a:cubicBezTo>
                <a:cubicBezTo>
                  <a:pt x="123151" y="119278"/>
                  <a:pt x="115952" y="119278"/>
                  <a:pt x="108744" y="119278"/>
                </a:cubicBezTo>
                <a:cubicBezTo>
                  <a:pt x="103239" y="119278"/>
                  <a:pt x="102429" y="120100"/>
                  <a:pt x="102414" y="125643"/>
                </a:cubicBezTo>
                <a:cubicBezTo>
                  <a:pt x="102391" y="134048"/>
                  <a:pt x="102391" y="142453"/>
                  <a:pt x="102414" y="150859"/>
                </a:cubicBezTo>
                <a:cubicBezTo>
                  <a:pt x="102414" y="156160"/>
                  <a:pt x="103298" y="157062"/>
                  <a:pt x="108385" y="157088"/>
                </a:cubicBezTo>
                <a:cubicBezTo>
                  <a:pt x="116075" y="157123"/>
                  <a:pt x="123760" y="157088"/>
                  <a:pt x="131464" y="157088"/>
                </a:cubicBezTo>
                <a:cubicBezTo>
                  <a:pt x="134961" y="157088"/>
                  <a:pt x="135290" y="157415"/>
                  <a:pt x="135295" y="160916"/>
                </a:cubicBezTo>
                <a:cubicBezTo>
                  <a:pt x="135321" y="192083"/>
                  <a:pt x="135321" y="223249"/>
                  <a:pt x="135295" y="254412"/>
                </a:cubicBezTo>
                <a:cubicBezTo>
                  <a:pt x="135299" y="255804"/>
                  <a:pt x="135299" y="257201"/>
                  <a:pt x="134048" y="258159"/>
                </a:cubicBezTo>
                <a:cubicBezTo>
                  <a:pt x="90050" y="258159"/>
                  <a:pt x="46049" y="258175"/>
                  <a:pt x="2047" y="258205"/>
                </a:cubicBezTo>
                <a:cubicBezTo>
                  <a:pt x="442" y="258205"/>
                  <a:pt x="0" y="257978"/>
                  <a:pt x="0" y="256188"/>
                </a:cubicBezTo>
                <a:cubicBezTo>
                  <a:pt x="59" y="171512"/>
                  <a:pt x="59" y="86835"/>
                  <a:pt x="0" y="2159"/>
                </a:cubicBezTo>
                <a:cubicBezTo>
                  <a:pt x="0" y="273"/>
                  <a:pt x="461" y="0"/>
                  <a:pt x="2166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 </a:t>
            </a:r>
            <a:endParaRPr lang="en-AU" dirty="0"/>
          </a:p>
        </p:txBody>
      </p:sp>
      <p:sp>
        <p:nvSpPr>
          <p:cNvPr id="13" name="Text Placeholder 64">
            <a:extLst>
              <a:ext uri="{FF2B5EF4-FFF2-40B4-BE49-F238E27FC236}">
                <a16:creationId xmlns:a16="http://schemas.microsoft.com/office/drawing/2014/main" id="{4630AA05-69D5-325F-14BD-970079E151B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89323" y="4795041"/>
            <a:ext cx="258214" cy="258214"/>
          </a:xfrm>
          <a:custGeom>
            <a:avLst/>
            <a:gdLst>
              <a:gd name="connsiteX0" fmla="*/ 168330 w 258214"/>
              <a:gd name="connsiteY0" fmla="*/ 54523 h 258214"/>
              <a:gd name="connsiteX1" fmla="*/ 143207 w 258214"/>
              <a:gd name="connsiteY1" fmla="*/ 61674 h 258214"/>
              <a:gd name="connsiteX2" fmla="*/ 127478 w 258214"/>
              <a:gd name="connsiteY2" fmla="*/ 100048 h 258214"/>
              <a:gd name="connsiteX3" fmla="*/ 125562 w 258214"/>
              <a:gd name="connsiteY3" fmla="*/ 102074 h 258214"/>
              <a:gd name="connsiteX4" fmla="*/ 114375 w 258214"/>
              <a:gd name="connsiteY4" fmla="*/ 100346 h 258214"/>
              <a:gd name="connsiteX5" fmla="*/ 56378 w 258214"/>
              <a:gd name="connsiteY5" fmla="*/ 70890 h 258214"/>
              <a:gd name="connsiteX6" fmla="*/ 47265 w 258214"/>
              <a:gd name="connsiteY6" fmla="*/ 62587 h 258214"/>
              <a:gd name="connsiteX7" fmla="*/ 42599 w 258214"/>
              <a:gd name="connsiteY7" fmla="*/ 87138 h 258214"/>
              <a:gd name="connsiteX8" fmla="*/ 54910 w 258214"/>
              <a:gd name="connsiteY8" fmla="*/ 109522 h 258214"/>
              <a:gd name="connsiteX9" fmla="*/ 58233 w 258214"/>
              <a:gd name="connsiteY9" fmla="*/ 113316 h 258214"/>
              <a:gd name="connsiteX10" fmla="*/ 41970 w 258214"/>
              <a:gd name="connsiteY10" fmla="*/ 108450 h 258214"/>
              <a:gd name="connsiteX11" fmla="*/ 46735 w 258214"/>
              <a:gd name="connsiteY11" fmla="*/ 128670 h 258214"/>
              <a:gd name="connsiteX12" fmla="*/ 72369 w 258214"/>
              <a:gd name="connsiteY12" fmla="*/ 146904 h 258214"/>
              <a:gd name="connsiteX13" fmla="*/ 57931 w 258214"/>
              <a:gd name="connsiteY13" fmla="*/ 148036 h 258214"/>
              <a:gd name="connsiteX14" fmla="*/ 56418 w 258214"/>
              <a:gd name="connsiteY14" fmla="*/ 150062 h 258214"/>
              <a:gd name="connsiteX15" fmla="*/ 78765 w 258214"/>
              <a:gd name="connsiteY15" fmla="*/ 172249 h 258214"/>
              <a:gd name="connsiteX16" fmla="*/ 91283 w 258214"/>
              <a:gd name="connsiteY16" fmla="*/ 175049 h 258214"/>
              <a:gd name="connsiteX17" fmla="*/ 75347 w 258214"/>
              <a:gd name="connsiteY17" fmla="*/ 185060 h 258214"/>
              <a:gd name="connsiteX18" fmla="*/ 35439 w 258214"/>
              <a:gd name="connsiteY18" fmla="*/ 191972 h 258214"/>
              <a:gd name="connsiteX19" fmla="*/ 37477 w 258214"/>
              <a:gd name="connsiteY19" fmla="*/ 193243 h 258214"/>
              <a:gd name="connsiteX20" fmla="*/ 106186 w 258214"/>
              <a:gd name="connsiteY20" fmla="*/ 207743 h 258214"/>
              <a:gd name="connsiteX21" fmla="*/ 180573 w 258214"/>
              <a:gd name="connsiteY21" fmla="*/ 166469 h 258214"/>
              <a:gd name="connsiteX22" fmla="*/ 204645 w 258214"/>
              <a:gd name="connsiteY22" fmla="*/ 96751 h 258214"/>
              <a:gd name="connsiteX23" fmla="*/ 207564 w 258214"/>
              <a:gd name="connsiteY23" fmla="*/ 90395 h 258214"/>
              <a:gd name="connsiteX24" fmla="*/ 219669 w 258214"/>
              <a:gd name="connsiteY24" fmla="*/ 79014 h 258214"/>
              <a:gd name="connsiteX25" fmla="*/ 223582 w 258214"/>
              <a:gd name="connsiteY25" fmla="*/ 73214 h 258214"/>
              <a:gd name="connsiteX26" fmla="*/ 202243 w 258214"/>
              <a:gd name="connsiteY26" fmla="*/ 78656 h 258214"/>
              <a:gd name="connsiteX27" fmla="*/ 218741 w 258214"/>
              <a:gd name="connsiteY27" fmla="*/ 57701 h 258214"/>
              <a:gd name="connsiteX28" fmla="*/ 216153 w 258214"/>
              <a:gd name="connsiteY28" fmla="*/ 58436 h 258214"/>
              <a:gd name="connsiteX29" fmla="*/ 196717 w 258214"/>
              <a:gd name="connsiteY29" fmla="*/ 66023 h 258214"/>
              <a:gd name="connsiteX30" fmla="*/ 192314 w 258214"/>
              <a:gd name="connsiteY30" fmla="*/ 64971 h 258214"/>
              <a:gd name="connsiteX31" fmla="*/ 168330 w 258214"/>
              <a:gd name="connsiteY31" fmla="*/ 54523 h 258214"/>
              <a:gd name="connsiteX32" fmla="*/ 2062 w 258214"/>
              <a:gd name="connsiteY32" fmla="*/ 0 h 258214"/>
              <a:gd name="connsiteX33" fmla="*/ 256150 w 258214"/>
              <a:gd name="connsiteY33" fmla="*/ 0 h 258214"/>
              <a:gd name="connsiteX34" fmla="*/ 258214 w 258214"/>
              <a:gd name="connsiteY34" fmla="*/ 2066 h 258214"/>
              <a:gd name="connsiteX35" fmla="*/ 258214 w 258214"/>
              <a:gd name="connsiteY35" fmla="*/ 256148 h 258214"/>
              <a:gd name="connsiteX36" fmla="*/ 256150 w 258214"/>
              <a:gd name="connsiteY36" fmla="*/ 258214 h 258214"/>
              <a:gd name="connsiteX37" fmla="*/ 2062 w 258214"/>
              <a:gd name="connsiteY37" fmla="*/ 258214 h 258214"/>
              <a:gd name="connsiteX38" fmla="*/ 0 w 258214"/>
              <a:gd name="connsiteY38" fmla="*/ 256148 h 258214"/>
              <a:gd name="connsiteX39" fmla="*/ 50 w 258214"/>
              <a:gd name="connsiteY39" fmla="*/ 128849 h 258214"/>
              <a:gd name="connsiteX40" fmla="*/ 0 w 258214"/>
              <a:gd name="connsiteY40" fmla="*/ 2066 h 258214"/>
              <a:gd name="connsiteX41" fmla="*/ 2062 w 258214"/>
              <a:gd name="connsiteY41" fmla="*/ 0 h 258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258214" h="258214">
                <a:moveTo>
                  <a:pt x="168330" y="54523"/>
                </a:moveTo>
                <a:cubicBezTo>
                  <a:pt x="159493" y="53907"/>
                  <a:pt x="150465" y="56251"/>
                  <a:pt x="143207" y="61674"/>
                </a:cubicBezTo>
                <a:cubicBezTo>
                  <a:pt x="130358" y="71267"/>
                  <a:pt x="125123" y="84158"/>
                  <a:pt x="127478" y="100048"/>
                </a:cubicBezTo>
                <a:cubicBezTo>
                  <a:pt x="127735" y="101816"/>
                  <a:pt x="127347" y="102273"/>
                  <a:pt x="125562" y="102074"/>
                </a:cubicBezTo>
                <a:cubicBezTo>
                  <a:pt x="121813" y="101617"/>
                  <a:pt x="118077" y="101101"/>
                  <a:pt x="114375" y="100346"/>
                </a:cubicBezTo>
                <a:cubicBezTo>
                  <a:pt x="92327" y="95897"/>
                  <a:pt x="72804" y="86442"/>
                  <a:pt x="56378" y="70890"/>
                </a:cubicBezTo>
                <a:cubicBezTo>
                  <a:pt x="53409" y="68069"/>
                  <a:pt x="50326" y="65368"/>
                  <a:pt x="47265" y="62587"/>
                </a:cubicBezTo>
                <a:cubicBezTo>
                  <a:pt x="42949" y="69857"/>
                  <a:pt x="40967" y="78140"/>
                  <a:pt x="42599" y="87138"/>
                </a:cubicBezTo>
                <a:cubicBezTo>
                  <a:pt x="44204" y="95956"/>
                  <a:pt x="48818" y="103146"/>
                  <a:pt x="54910" y="109522"/>
                </a:cubicBezTo>
                <a:cubicBezTo>
                  <a:pt x="56011" y="110674"/>
                  <a:pt x="57457" y="111548"/>
                  <a:pt x="58233" y="113316"/>
                </a:cubicBezTo>
                <a:cubicBezTo>
                  <a:pt x="52560" y="112700"/>
                  <a:pt x="47047" y="111072"/>
                  <a:pt x="41970" y="108450"/>
                </a:cubicBezTo>
                <a:cubicBezTo>
                  <a:pt x="41980" y="115859"/>
                  <a:pt x="43310" y="122512"/>
                  <a:pt x="46735" y="128670"/>
                </a:cubicBezTo>
                <a:cubicBezTo>
                  <a:pt x="52318" y="138741"/>
                  <a:pt x="61362" y="144044"/>
                  <a:pt x="72369" y="146904"/>
                </a:cubicBezTo>
                <a:cubicBezTo>
                  <a:pt x="68951" y="148314"/>
                  <a:pt x="63030" y="148870"/>
                  <a:pt x="57931" y="148036"/>
                </a:cubicBezTo>
                <a:cubicBezTo>
                  <a:pt x="55598" y="147659"/>
                  <a:pt x="55752" y="148394"/>
                  <a:pt x="56418" y="150062"/>
                </a:cubicBezTo>
                <a:cubicBezTo>
                  <a:pt x="60696" y="160649"/>
                  <a:pt x="68008" y="168177"/>
                  <a:pt x="78765" y="172249"/>
                </a:cubicBezTo>
                <a:cubicBezTo>
                  <a:pt x="82664" y="173718"/>
                  <a:pt x="86744" y="174374"/>
                  <a:pt x="91283" y="175049"/>
                </a:cubicBezTo>
                <a:cubicBezTo>
                  <a:pt x="86178" y="179419"/>
                  <a:pt x="80894" y="182458"/>
                  <a:pt x="75347" y="185060"/>
                </a:cubicBezTo>
                <a:cubicBezTo>
                  <a:pt x="62913" y="190920"/>
                  <a:pt x="49122" y="193323"/>
                  <a:pt x="35439" y="191972"/>
                </a:cubicBezTo>
                <a:cubicBezTo>
                  <a:pt x="36124" y="192409"/>
                  <a:pt x="36776" y="192846"/>
                  <a:pt x="37477" y="193243"/>
                </a:cubicBezTo>
                <a:cubicBezTo>
                  <a:pt x="58779" y="205638"/>
                  <a:pt x="81725" y="210564"/>
                  <a:pt x="106186" y="207743"/>
                </a:cubicBezTo>
                <a:cubicBezTo>
                  <a:pt x="136601" y="204228"/>
                  <a:pt x="161449" y="190304"/>
                  <a:pt x="180573" y="166469"/>
                </a:cubicBezTo>
                <a:cubicBezTo>
                  <a:pt x="196868" y="146169"/>
                  <a:pt x="204740" y="122771"/>
                  <a:pt x="204645" y="96751"/>
                </a:cubicBezTo>
                <a:cubicBezTo>
                  <a:pt x="204635" y="93970"/>
                  <a:pt x="205300" y="92123"/>
                  <a:pt x="207564" y="90395"/>
                </a:cubicBezTo>
                <a:cubicBezTo>
                  <a:pt x="211940" y="86978"/>
                  <a:pt x="215992" y="83165"/>
                  <a:pt x="219669" y="79014"/>
                </a:cubicBezTo>
                <a:cubicBezTo>
                  <a:pt x="221146" y="77385"/>
                  <a:pt x="222710" y="75736"/>
                  <a:pt x="223582" y="73214"/>
                </a:cubicBezTo>
                <a:cubicBezTo>
                  <a:pt x="216612" y="75697"/>
                  <a:pt x="209910" y="77861"/>
                  <a:pt x="202243" y="78656"/>
                </a:cubicBezTo>
                <a:cubicBezTo>
                  <a:pt x="209698" y="72717"/>
                  <a:pt x="216284" y="66877"/>
                  <a:pt x="218741" y="57701"/>
                </a:cubicBezTo>
                <a:cubicBezTo>
                  <a:pt x="217525" y="57462"/>
                  <a:pt x="216874" y="58098"/>
                  <a:pt x="216153" y="58436"/>
                </a:cubicBezTo>
                <a:cubicBezTo>
                  <a:pt x="209839" y="61375"/>
                  <a:pt x="203348" y="63898"/>
                  <a:pt x="196717" y="66023"/>
                </a:cubicBezTo>
                <a:cubicBezTo>
                  <a:pt x="194880" y="66639"/>
                  <a:pt x="193726" y="66341"/>
                  <a:pt x="192314" y="64971"/>
                </a:cubicBezTo>
                <a:cubicBezTo>
                  <a:pt x="185815" y="58654"/>
                  <a:pt x="177169" y="55119"/>
                  <a:pt x="168330" y="54523"/>
                </a:cubicBezTo>
                <a:close/>
                <a:moveTo>
                  <a:pt x="2062" y="0"/>
                </a:moveTo>
                <a:cubicBezTo>
                  <a:pt x="86758" y="60"/>
                  <a:pt x="171454" y="60"/>
                  <a:pt x="256150" y="0"/>
                </a:cubicBezTo>
                <a:cubicBezTo>
                  <a:pt x="257876" y="0"/>
                  <a:pt x="258214" y="338"/>
                  <a:pt x="258214" y="2066"/>
                </a:cubicBezTo>
                <a:cubicBezTo>
                  <a:pt x="258156" y="86760"/>
                  <a:pt x="258156" y="171454"/>
                  <a:pt x="258214" y="256148"/>
                </a:cubicBezTo>
                <a:cubicBezTo>
                  <a:pt x="258214" y="257876"/>
                  <a:pt x="257876" y="258214"/>
                  <a:pt x="256150" y="258214"/>
                </a:cubicBezTo>
                <a:cubicBezTo>
                  <a:pt x="171454" y="258154"/>
                  <a:pt x="86758" y="258154"/>
                  <a:pt x="2062" y="258214"/>
                </a:cubicBezTo>
                <a:cubicBezTo>
                  <a:pt x="338" y="258214"/>
                  <a:pt x="0" y="257876"/>
                  <a:pt x="0" y="256148"/>
                </a:cubicBezTo>
                <a:cubicBezTo>
                  <a:pt x="60" y="213702"/>
                  <a:pt x="77" y="171275"/>
                  <a:pt x="50" y="128849"/>
                </a:cubicBezTo>
                <a:cubicBezTo>
                  <a:pt x="50" y="86601"/>
                  <a:pt x="34" y="44333"/>
                  <a:pt x="0" y="2066"/>
                </a:cubicBezTo>
                <a:cubicBezTo>
                  <a:pt x="0" y="338"/>
                  <a:pt x="338" y="0"/>
                  <a:pt x="2062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 </a:t>
            </a:r>
            <a:endParaRPr lang="en-AU" dirty="0"/>
          </a:p>
        </p:txBody>
      </p:sp>
      <p:sp>
        <p:nvSpPr>
          <p:cNvPr id="14" name="Text Placeholder 66">
            <a:extLst>
              <a:ext uri="{FF2B5EF4-FFF2-40B4-BE49-F238E27FC236}">
                <a16:creationId xmlns:a16="http://schemas.microsoft.com/office/drawing/2014/main" id="{AD24E6E9-6948-EADD-E400-0CA3533FB78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315272" y="4796538"/>
            <a:ext cx="251419" cy="258214"/>
          </a:xfrm>
          <a:custGeom>
            <a:avLst/>
            <a:gdLst>
              <a:gd name="connsiteX0" fmla="*/ 125974 w 251419"/>
              <a:gd name="connsiteY0" fmla="*/ 95131 h 258214"/>
              <a:gd name="connsiteX1" fmla="*/ 156287 w 251419"/>
              <a:gd name="connsiteY1" fmla="*/ 129406 h 258214"/>
              <a:gd name="connsiteX2" fmla="*/ 156287 w 251419"/>
              <a:gd name="connsiteY2" fmla="*/ 129569 h 258214"/>
              <a:gd name="connsiteX3" fmla="*/ 125634 w 251419"/>
              <a:gd name="connsiteY3" fmla="*/ 163082 h 258214"/>
              <a:gd name="connsiteX4" fmla="*/ 125444 w 251419"/>
              <a:gd name="connsiteY4" fmla="*/ 163082 h 258214"/>
              <a:gd name="connsiteX5" fmla="*/ 95131 w 251419"/>
              <a:gd name="connsiteY5" fmla="*/ 128808 h 258214"/>
              <a:gd name="connsiteX6" fmla="*/ 125974 w 251419"/>
              <a:gd name="connsiteY6" fmla="*/ 95131 h 258214"/>
              <a:gd name="connsiteX7" fmla="*/ 125111 w 251419"/>
              <a:gd name="connsiteY7" fmla="*/ 81656 h 258214"/>
              <a:gd name="connsiteX8" fmla="*/ 75929 w 251419"/>
              <a:gd name="connsiteY8" fmla="*/ 129290 h 258214"/>
              <a:gd name="connsiteX9" fmla="*/ 125696 w 251419"/>
              <a:gd name="connsiteY9" fmla="*/ 176359 h 258214"/>
              <a:gd name="connsiteX10" fmla="*/ 174879 w 251419"/>
              <a:gd name="connsiteY10" fmla="*/ 128733 h 258214"/>
              <a:gd name="connsiteX11" fmla="*/ 125261 w 251419"/>
              <a:gd name="connsiteY11" fmla="*/ 81656 h 258214"/>
              <a:gd name="connsiteX12" fmla="*/ 125111 w 251419"/>
              <a:gd name="connsiteY12" fmla="*/ 81656 h 258214"/>
              <a:gd name="connsiteX13" fmla="*/ 177203 w 251419"/>
              <a:gd name="connsiteY13" fmla="*/ 68840 h 258214"/>
              <a:gd name="connsiteX14" fmla="*/ 166636 w 251419"/>
              <a:gd name="connsiteY14" fmla="*/ 80181 h 258214"/>
              <a:gd name="connsiteX15" fmla="*/ 177189 w 251419"/>
              <a:gd name="connsiteY15" fmla="*/ 90863 h 258214"/>
              <a:gd name="connsiteX16" fmla="*/ 187382 w 251419"/>
              <a:gd name="connsiteY16" fmla="*/ 79903 h 258214"/>
              <a:gd name="connsiteX17" fmla="*/ 177203 w 251419"/>
              <a:gd name="connsiteY17" fmla="*/ 68840 h 258214"/>
              <a:gd name="connsiteX18" fmla="*/ 83294 w 251419"/>
              <a:gd name="connsiteY18" fmla="*/ 54836 h 258214"/>
              <a:gd name="connsiteX19" fmla="*/ 168770 w 251419"/>
              <a:gd name="connsiteY19" fmla="*/ 54836 h 258214"/>
              <a:gd name="connsiteX20" fmla="*/ 202902 w 251419"/>
              <a:gd name="connsiteY20" fmla="*/ 86420 h 258214"/>
              <a:gd name="connsiteX21" fmla="*/ 203099 w 251419"/>
              <a:gd name="connsiteY21" fmla="*/ 171093 h 258214"/>
              <a:gd name="connsiteX22" fmla="*/ 202915 w 251419"/>
              <a:gd name="connsiteY22" fmla="*/ 172833 h 258214"/>
              <a:gd name="connsiteX23" fmla="*/ 171012 w 251419"/>
              <a:gd name="connsiteY23" fmla="*/ 203261 h 258214"/>
              <a:gd name="connsiteX24" fmla="*/ 161961 w 251419"/>
              <a:gd name="connsiteY24" fmla="*/ 203852 h 258214"/>
              <a:gd name="connsiteX25" fmla="*/ 89193 w 251419"/>
              <a:gd name="connsiteY25" fmla="*/ 203852 h 258214"/>
              <a:gd name="connsiteX26" fmla="*/ 77811 w 251419"/>
              <a:gd name="connsiteY26" fmla="*/ 202915 h 258214"/>
              <a:gd name="connsiteX27" fmla="*/ 47695 w 251419"/>
              <a:gd name="connsiteY27" fmla="*/ 167138 h 258214"/>
              <a:gd name="connsiteX28" fmla="*/ 47695 w 251419"/>
              <a:gd name="connsiteY28" fmla="*/ 127686 h 258214"/>
              <a:gd name="connsiteX29" fmla="*/ 47634 w 251419"/>
              <a:gd name="connsiteY29" fmla="*/ 127747 h 258214"/>
              <a:gd name="connsiteX30" fmla="*/ 47634 w 251419"/>
              <a:gd name="connsiteY30" fmla="*/ 90619 h 258214"/>
              <a:gd name="connsiteX31" fmla="*/ 83294 w 251419"/>
              <a:gd name="connsiteY31" fmla="*/ 54836 h 258214"/>
              <a:gd name="connsiteX32" fmla="*/ 87153 w 251419"/>
              <a:gd name="connsiteY32" fmla="*/ 34594 h 258214"/>
              <a:gd name="connsiteX33" fmla="*/ 33771 w 251419"/>
              <a:gd name="connsiteY33" fmla="*/ 90273 h 258214"/>
              <a:gd name="connsiteX34" fmla="*/ 33771 w 251419"/>
              <a:gd name="connsiteY34" fmla="*/ 128917 h 258214"/>
              <a:gd name="connsiteX35" fmla="*/ 33805 w 251419"/>
              <a:gd name="connsiteY35" fmla="*/ 128937 h 258214"/>
              <a:gd name="connsiteX36" fmla="*/ 33893 w 251419"/>
              <a:gd name="connsiteY36" fmla="*/ 172419 h 258214"/>
              <a:gd name="connsiteX37" fmla="*/ 81975 w 251419"/>
              <a:gd name="connsiteY37" fmla="*/ 223267 h 258214"/>
              <a:gd name="connsiteX38" fmla="*/ 169503 w 251419"/>
              <a:gd name="connsiteY38" fmla="*/ 223267 h 258214"/>
              <a:gd name="connsiteX39" fmla="*/ 213325 w 251419"/>
              <a:gd name="connsiteY39" fmla="*/ 192077 h 258214"/>
              <a:gd name="connsiteX40" fmla="*/ 218380 w 251419"/>
              <a:gd name="connsiteY40" fmla="*/ 166188 h 258214"/>
              <a:gd name="connsiteX41" fmla="*/ 217674 w 251419"/>
              <a:gd name="connsiteY41" fmla="*/ 89498 h 258214"/>
              <a:gd name="connsiteX42" fmla="*/ 164128 w 251419"/>
              <a:gd name="connsiteY42" fmla="*/ 34594 h 258214"/>
              <a:gd name="connsiteX43" fmla="*/ 87153 w 251419"/>
              <a:gd name="connsiteY43" fmla="*/ 34594 h 258214"/>
              <a:gd name="connsiteX44" fmla="*/ 125566 w 251419"/>
              <a:gd name="connsiteY44" fmla="*/ 0 h 258214"/>
              <a:gd name="connsiteX45" fmla="*/ 190480 w 251419"/>
              <a:gd name="connsiteY45" fmla="*/ 1366 h 258214"/>
              <a:gd name="connsiteX46" fmla="*/ 229850 w 251419"/>
              <a:gd name="connsiteY46" fmla="*/ 15010 h 258214"/>
              <a:gd name="connsiteX47" fmla="*/ 250086 w 251419"/>
              <a:gd name="connsiteY47" fmla="*/ 62114 h 258214"/>
              <a:gd name="connsiteX48" fmla="*/ 250086 w 251419"/>
              <a:gd name="connsiteY48" fmla="*/ 196107 h 258214"/>
              <a:gd name="connsiteX49" fmla="*/ 240444 w 251419"/>
              <a:gd name="connsiteY49" fmla="*/ 231129 h 258214"/>
              <a:gd name="connsiteX50" fmla="*/ 190051 w 251419"/>
              <a:gd name="connsiteY50" fmla="*/ 257120 h 258214"/>
              <a:gd name="connsiteX51" fmla="*/ 125593 w 251419"/>
              <a:gd name="connsiteY51" fmla="*/ 258071 h 258214"/>
              <a:gd name="connsiteX52" fmla="*/ 54571 w 251419"/>
              <a:gd name="connsiteY52" fmla="*/ 256230 h 258214"/>
              <a:gd name="connsiteX53" fmla="*/ 1344 w 251419"/>
              <a:gd name="connsiteY53" fmla="*/ 196351 h 258214"/>
              <a:gd name="connsiteX54" fmla="*/ 1344 w 251419"/>
              <a:gd name="connsiteY54" fmla="*/ 61747 h 258214"/>
              <a:gd name="connsiteX55" fmla="*/ 17490 w 251419"/>
              <a:gd name="connsiteY55" fmla="*/ 18829 h 258214"/>
              <a:gd name="connsiteX56" fmla="*/ 60666 w 251419"/>
              <a:gd name="connsiteY56" fmla="*/ 1366 h 258214"/>
              <a:gd name="connsiteX57" fmla="*/ 125566 w 251419"/>
              <a:gd name="connsiteY57" fmla="*/ 0 h 258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251419" h="258214">
                <a:moveTo>
                  <a:pt x="125974" y="95131"/>
                </a:moveTo>
                <a:cubicBezTo>
                  <a:pt x="142860" y="95294"/>
                  <a:pt x="156437" y="110638"/>
                  <a:pt x="156287" y="129406"/>
                </a:cubicBezTo>
                <a:cubicBezTo>
                  <a:pt x="156287" y="129460"/>
                  <a:pt x="156287" y="129515"/>
                  <a:pt x="156287" y="129569"/>
                </a:cubicBezTo>
                <a:cubicBezTo>
                  <a:pt x="156151" y="148228"/>
                  <a:pt x="142425" y="163232"/>
                  <a:pt x="125634" y="163082"/>
                </a:cubicBezTo>
                <a:cubicBezTo>
                  <a:pt x="125566" y="163082"/>
                  <a:pt x="125505" y="163082"/>
                  <a:pt x="125444" y="163082"/>
                </a:cubicBezTo>
                <a:cubicBezTo>
                  <a:pt x="108551" y="162912"/>
                  <a:pt x="94988" y="147576"/>
                  <a:pt x="95131" y="128808"/>
                </a:cubicBezTo>
                <a:cubicBezTo>
                  <a:pt x="95281" y="110047"/>
                  <a:pt x="109088" y="94968"/>
                  <a:pt x="125974" y="95131"/>
                </a:cubicBezTo>
                <a:close/>
                <a:moveTo>
                  <a:pt x="125111" y="81656"/>
                </a:moveTo>
                <a:cubicBezTo>
                  <a:pt x="97788" y="81812"/>
                  <a:pt x="75772" y="103135"/>
                  <a:pt x="75929" y="129290"/>
                </a:cubicBezTo>
                <a:cubicBezTo>
                  <a:pt x="76092" y="155444"/>
                  <a:pt x="98373" y="176516"/>
                  <a:pt x="125696" y="176359"/>
                </a:cubicBezTo>
                <a:cubicBezTo>
                  <a:pt x="153026" y="176210"/>
                  <a:pt x="175042" y="154880"/>
                  <a:pt x="174879" y="128733"/>
                </a:cubicBezTo>
                <a:cubicBezTo>
                  <a:pt x="174648" y="102660"/>
                  <a:pt x="152496" y="81649"/>
                  <a:pt x="125261" y="81656"/>
                </a:cubicBezTo>
                <a:cubicBezTo>
                  <a:pt x="125207" y="81656"/>
                  <a:pt x="125159" y="81656"/>
                  <a:pt x="125111" y="81656"/>
                </a:cubicBezTo>
                <a:close/>
                <a:moveTo>
                  <a:pt x="177203" y="68840"/>
                </a:moveTo>
                <a:cubicBezTo>
                  <a:pt x="171773" y="68732"/>
                  <a:pt x="166494" y="74548"/>
                  <a:pt x="166636" y="80181"/>
                </a:cubicBezTo>
                <a:cubicBezTo>
                  <a:pt x="166786" y="85808"/>
                  <a:pt x="171794" y="90945"/>
                  <a:pt x="177189" y="90863"/>
                </a:cubicBezTo>
                <a:cubicBezTo>
                  <a:pt x="182584" y="90789"/>
                  <a:pt x="187382" y="85590"/>
                  <a:pt x="187382" y="79903"/>
                </a:cubicBezTo>
                <a:cubicBezTo>
                  <a:pt x="187382" y="74270"/>
                  <a:pt x="182632" y="68949"/>
                  <a:pt x="177203" y="68840"/>
                </a:cubicBezTo>
                <a:close/>
                <a:moveTo>
                  <a:pt x="83294" y="54836"/>
                </a:moveTo>
                <a:cubicBezTo>
                  <a:pt x="111766" y="54170"/>
                  <a:pt x="140292" y="54231"/>
                  <a:pt x="168770" y="54836"/>
                </a:cubicBezTo>
                <a:cubicBezTo>
                  <a:pt x="188843" y="55257"/>
                  <a:pt x="201896" y="67094"/>
                  <a:pt x="202902" y="86420"/>
                </a:cubicBezTo>
                <a:cubicBezTo>
                  <a:pt x="204431" y="114606"/>
                  <a:pt x="203826" y="142873"/>
                  <a:pt x="203099" y="171093"/>
                </a:cubicBezTo>
                <a:cubicBezTo>
                  <a:pt x="203099" y="171684"/>
                  <a:pt x="202983" y="172255"/>
                  <a:pt x="202915" y="172833"/>
                </a:cubicBezTo>
                <a:cubicBezTo>
                  <a:pt x="200530" y="190439"/>
                  <a:pt x="189441" y="201053"/>
                  <a:pt x="171012" y="203261"/>
                </a:cubicBezTo>
                <a:cubicBezTo>
                  <a:pt x="168009" y="203635"/>
                  <a:pt x="164985" y="203832"/>
                  <a:pt x="161961" y="203852"/>
                </a:cubicBezTo>
                <a:cubicBezTo>
                  <a:pt x="137710" y="203852"/>
                  <a:pt x="113451" y="203852"/>
                  <a:pt x="89193" y="203852"/>
                </a:cubicBezTo>
                <a:cubicBezTo>
                  <a:pt x="85374" y="203873"/>
                  <a:pt x="81568" y="203560"/>
                  <a:pt x="77811" y="202915"/>
                </a:cubicBezTo>
                <a:cubicBezTo>
                  <a:pt x="58472" y="199401"/>
                  <a:pt x="48170" y="187266"/>
                  <a:pt x="47695" y="167138"/>
                </a:cubicBezTo>
                <a:cubicBezTo>
                  <a:pt x="47403" y="153997"/>
                  <a:pt x="47695" y="140835"/>
                  <a:pt x="47695" y="127686"/>
                </a:cubicBezTo>
                <a:lnTo>
                  <a:pt x="47634" y="127747"/>
                </a:lnTo>
                <a:cubicBezTo>
                  <a:pt x="47634" y="115305"/>
                  <a:pt x="47518" y="102986"/>
                  <a:pt x="47634" y="90619"/>
                </a:cubicBezTo>
                <a:cubicBezTo>
                  <a:pt x="47872" y="68718"/>
                  <a:pt x="60490" y="55461"/>
                  <a:pt x="83294" y="54836"/>
                </a:cubicBezTo>
                <a:close/>
                <a:moveTo>
                  <a:pt x="87153" y="34594"/>
                </a:moveTo>
                <a:cubicBezTo>
                  <a:pt x="54007" y="35172"/>
                  <a:pt x="34104" y="56209"/>
                  <a:pt x="33771" y="90273"/>
                </a:cubicBezTo>
                <a:cubicBezTo>
                  <a:pt x="33676" y="103157"/>
                  <a:pt x="33771" y="115972"/>
                  <a:pt x="33771" y="128917"/>
                </a:cubicBezTo>
                <a:lnTo>
                  <a:pt x="33805" y="128937"/>
                </a:lnTo>
                <a:cubicBezTo>
                  <a:pt x="33805" y="143438"/>
                  <a:pt x="33295" y="157952"/>
                  <a:pt x="33893" y="172419"/>
                </a:cubicBezTo>
                <a:cubicBezTo>
                  <a:pt x="35123" y="201706"/>
                  <a:pt x="53531" y="221772"/>
                  <a:pt x="81975" y="223267"/>
                </a:cubicBezTo>
                <a:cubicBezTo>
                  <a:pt x="111106" y="224803"/>
                  <a:pt x="140352" y="224701"/>
                  <a:pt x="169503" y="223267"/>
                </a:cubicBezTo>
                <a:cubicBezTo>
                  <a:pt x="189800" y="222241"/>
                  <a:pt x="205075" y="211776"/>
                  <a:pt x="213325" y="192077"/>
                </a:cubicBezTo>
                <a:cubicBezTo>
                  <a:pt x="216736" y="183903"/>
                  <a:pt x="218462" y="175083"/>
                  <a:pt x="218380" y="166188"/>
                </a:cubicBezTo>
                <a:cubicBezTo>
                  <a:pt x="218244" y="140638"/>
                  <a:pt x="218210" y="115068"/>
                  <a:pt x="217674" y="89498"/>
                </a:cubicBezTo>
                <a:cubicBezTo>
                  <a:pt x="217042" y="55625"/>
                  <a:pt x="197044" y="35144"/>
                  <a:pt x="164128" y="34594"/>
                </a:cubicBezTo>
                <a:cubicBezTo>
                  <a:pt x="138463" y="34125"/>
                  <a:pt x="112805" y="34125"/>
                  <a:pt x="87153" y="34594"/>
                </a:cubicBezTo>
                <a:close/>
                <a:moveTo>
                  <a:pt x="125566" y="0"/>
                </a:moveTo>
                <a:cubicBezTo>
                  <a:pt x="147201" y="0"/>
                  <a:pt x="168837" y="455"/>
                  <a:pt x="190480" y="1366"/>
                </a:cubicBezTo>
                <a:cubicBezTo>
                  <a:pt x="204763" y="1950"/>
                  <a:pt x="218414" y="5416"/>
                  <a:pt x="229850" y="15010"/>
                </a:cubicBezTo>
                <a:cubicBezTo>
                  <a:pt x="244317" y="27180"/>
                  <a:pt x="249325" y="43944"/>
                  <a:pt x="250086" y="62114"/>
                </a:cubicBezTo>
                <a:cubicBezTo>
                  <a:pt x="251928" y="106765"/>
                  <a:pt x="251799" y="151442"/>
                  <a:pt x="250086" y="196107"/>
                </a:cubicBezTo>
                <a:cubicBezTo>
                  <a:pt x="249624" y="208487"/>
                  <a:pt x="247042" y="220515"/>
                  <a:pt x="240444" y="231129"/>
                </a:cubicBezTo>
                <a:cubicBezTo>
                  <a:pt x="228743" y="249979"/>
                  <a:pt x="210525" y="255917"/>
                  <a:pt x="190051" y="257120"/>
                </a:cubicBezTo>
                <a:cubicBezTo>
                  <a:pt x="168728" y="258296"/>
                  <a:pt x="147140" y="258166"/>
                  <a:pt x="125593" y="258071"/>
                </a:cubicBezTo>
                <a:cubicBezTo>
                  <a:pt x="101899" y="257942"/>
                  <a:pt x="78116" y="259158"/>
                  <a:pt x="54571" y="256230"/>
                </a:cubicBezTo>
                <a:cubicBezTo>
                  <a:pt x="20683" y="252017"/>
                  <a:pt x="2744" y="231550"/>
                  <a:pt x="1344" y="196351"/>
                </a:cubicBezTo>
                <a:cubicBezTo>
                  <a:pt x="-449" y="151470"/>
                  <a:pt x="-449" y="106602"/>
                  <a:pt x="1344" y="61747"/>
                </a:cubicBezTo>
                <a:cubicBezTo>
                  <a:pt x="2004" y="45792"/>
                  <a:pt x="6067" y="30755"/>
                  <a:pt x="17490" y="18829"/>
                </a:cubicBezTo>
                <a:cubicBezTo>
                  <a:pt x="29327" y="6387"/>
                  <a:pt x="44514" y="2066"/>
                  <a:pt x="60666" y="1366"/>
                </a:cubicBezTo>
                <a:cubicBezTo>
                  <a:pt x="82301" y="455"/>
                  <a:pt x="103930" y="0"/>
                  <a:pt x="125566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 </a:t>
            </a:r>
            <a:endParaRPr lang="en-AU" dirty="0"/>
          </a:p>
        </p:txBody>
      </p:sp>
      <p:sp>
        <p:nvSpPr>
          <p:cNvPr id="15" name="Text Placeholder 69">
            <a:extLst>
              <a:ext uri="{FF2B5EF4-FFF2-40B4-BE49-F238E27FC236}">
                <a16:creationId xmlns:a16="http://schemas.microsoft.com/office/drawing/2014/main" id="{88FC080D-639E-CDD8-39F3-0E362B230E9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833857" y="4796544"/>
            <a:ext cx="258194" cy="258201"/>
          </a:xfrm>
          <a:custGeom>
            <a:avLst/>
            <a:gdLst>
              <a:gd name="connsiteX0" fmla="*/ 45887 w 258194"/>
              <a:gd name="connsiteY0" fmla="*/ 94832 h 258201"/>
              <a:gd name="connsiteX1" fmla="*/ 37312 w 258194"/>
              <a:gd name="connsiteY1" fmla="*/ 103408 h 258201"/>
              <a:gd name="connsiteX2" fmla="*/ 37312 w 258194"/>
              <a:gd name="connsiteY2" fmla="*/ 221344 h 258201"/>
              <a:gd name="connsiteX3" fmla="*/ 45745 w 258194"/>
              <a:gd name="connsiteY3" fmla="*/ 229777 h 258201"/>
              <a:gd name="connsiteX4" fmla="*/ 70968 w 258194"/>
              <a:gd name="connsiteY4" fmla="*/ 229777 h 258201"/>
              <a:gd name="connsiteX5" fmla="*/ 79863 w 258194"/>
              <a:gd name="connsiteY5" fmla="*/ 220834 h 258201"/>
              <a:gd name="connsiteX6" fmla="*/ 79876 w 258194"/>
              <a:gd name="connsiteY6" fmla="*/ 162363 h 258201"/>
              <a:gd name="connsiteX7" fmla="*/ 79876 w 258194"/>
              <a:gd name="connsiteY7" fmla="*/ 103136 h 258201"/>
              <a:gd name="connsiteX8" fmla="*/ 71614 w 258194"/>
              <a:gd name="connsiteY8" fmla="*/ 94832 h 258201"/>
              <a:gd name="connsiteX9" fmla="*/ 45887 w 258194"/>
              <a:gd name="connsiteY9" fmla="*/ 94832 h 258201"/>
              <a:gd name="connsiteX10" fmla="*/ 171617 w 258194"/>
              <a:gd name="connsiteY10" fmla="*/ 93535 h 258201"/>
              <a:gd name="connsiteX11" fmla="*/ 152374 w 258194"/>
              <a:gd name="connsiteY11" fmla="*/ 100466 h 258201"/>
              <a:gd name="connsiteX12" fmla="*/ 141630 w 258194"/>
              <a:gd name="connsiteY12" fmla="*/ 110556 h 258201"/>
              <a:gd name="connsiteX13" fmla="*/ 141630 w 258194"/>
              <a:gd name="connsiteY13" fmla="*/ 102287 h 258201"/>
              <a:gd name="connsiteX14" fmla="*/ 134156 w 258194"/>
              <a:gd name="connsiteY14" fmla="*/ 94832 h 258201"/>
              <a:gd name="connsiteX15" fmla="*/ 106921 w 258194"/>
              <a:gd name="connsiteY15" fmla="*/ 94832 h 258201"/>
              <a:gd name="connsiteX16" fmla="*/ 99025 w 258194"/>
              <a:gd name="connsiteY16" fmla="*/ 102627 h 258201"/>
              <a:gd name="connsiteX17" fmla="*/ 99025 w 258194"/>
              <a:gd name="connsiteY17" fmla="*/ 221888 h 258201"/>
              <a:gd name="connsiteX18" fmla="*/ 106833 w 258194"/>
              <a:gd name="connsiteY18" fmla="*/ 229770 h 258201"/>
              <a:gd name="connsiteX19" fmla="*/ 133306 w 258194"/>
              <a:gd name="connsiteY19" fmla="*/ 229770 h 258201"/>
              <a:gd name="connsiteX20" fmla="*/ 141630 w 258194"/>
              <a:gd name="connsiteY20" fmla="*/ 221391 h 258201"/>
              <a:gd name="connsiteX21" fmla="*/ 141671 w 258194"/>
              <a:gd name="connsiteY21" fmla="*/ 159617 h 258201"/>
              <a:gd name="connsiteX22" fmla="*/ 149085 w 258194"/>
              <a:gd name="connsiteY22" fmla="*/ 136786 h 258201"/>
              <a:gd name="connsiteX23" fmla="*/ 184902 w 258194"/>
              <a:gd name="connsiteY23" fmla="*/ 142412 h 258201"/>
              <a:gd name="connsiteX24" fmla="*/ 187579 w 258194"/>
              <a:gd name="connsiteY24" fmla="*/ 158985 h 258201"/>
              <a:gd name="connsiteX25" fmla="*/ 187579 w 258194"/>
              <a:gd name="connsiteY25" fmla="*/ 222268 h 258201"/>
              <a:gd name="connsiteX26" fmla="*/ 194952 w 258194"/>
              <a:gd name="connsiteY26" fmla="*/ 229750 h 258201"/>
              <a:gd name="connsiteX27" fmla="*/ 223702 w 258194"/>
              <a:gd name="connsiteY27" fmla="*/ 229750 h 258201"/>
              <a:gd name="connsiteX28" fmla="*/ 231074 w 258194"/>
              <a:gd name="connsiteY28" fmla="*/ 222282 h 258201"/>
              <a:gd name="connsiteX29" fmla="*/ 230966 w 258194"/>
              <a:gd name="connsiteY29" fmla="*/ 154956 h 258201"/>
              <a:gd name="connsiteX30" fmla="*/ 225414 w 258194"/>
              <a:gd name="connsiteY30" fmla="*/ 120321 h 258201"/>
              <a:gd name="connsiteX31" fmla="*/ 198594 w 258194"/>
              <a:gd name="connsiteY31" fmla="*/ 95050 h 258201"/>
              <a:gd name="connsiteX32" fmla="*/ 171617 w 258194"/>
              <a:gd name="connsiteY32" fmla="*/ 93535 h 258201"/>
              <a:gd name="connsiteX33" fmla="*/ 58560 w 258194"/>
              <a:gd name="connsiteY33" fmla="*/ 28465 h 258201"/>
              <a:gd name="connsiteX34" fmla="*/ 31203 w 258194"/>
              <a:gd name="connsiteY34" fmla="*/ 56005 h 258201"/>
              <a:gd name="connsiteX35" fmla="*/ 31203 w 258194"/>
              <a:gd name="connsiteY35" fmla="*/ 56128 h 258201"/>
              <a:gd name="connsiteX36" fmla="*/ 58744 w 258194"/>
              <a:gd name="connsiteY36" fmla="*/ 83369 h 258201"/>
              <a:gd name="connsiteX37" fmla="*/ 86101 w 258194"/>
              <a:gd name="connsiteY37" fmla="*/ 55829 h 258201"/>
              <a:gd name="connsiteX38" fmla="*/ 58560 w 258194"/>
              <a:gd name="connsiteY38" fmla="*/ 28465 h 258201"/>
              <a:gd name="connsiteX39" fmla="*/ 18150 w 258194"/>
              <a:gd name="connsiteY39" fmla="*/ 0 h 258201"/>
              <a:gd name="connsiteX40" fmla="*/ 240044 w 258194"/>
              <a:gd name="connsiteY40" fmla="*/ 0 h 258201"/>
              <a:gd name="connsiteX41" fmla="*/ 241369 w 258194"/>
              <a:gd name="connsiteY41" fmla="*/ 1006 h 258201"/>
              <a:gd name="connsiteX42" fmla="*/ 257188 w 258194"/>
              <a:gd name="connsiteY42" fmla="*/ 16825 h 258201"/>
              <a:gd name="connsiteX43" fmla="*/ 258194 w 258194"/>
              <a:gd name="connsiteY43" fmla="*/ 18150 h 258201"/>
              <a:gd name="connsiteX44" fmla="*/ 258194 w 258194"/>
              <a:gd name="connsiteY44" fmla="*/ 240044 h 258201"/>
              <a:gd name="connsiteX45" fmla="*/ 257188 w 258194"/>
              <a:gd name="connsiteY45" fmla="*/ 241376 h 258201"/>
              <a:gd name="connsiteX46" fmla="*/ 241369 w 258194"/>
              <a:gd name="connsiteY46" fmla="*/ 257188 h 258201"/>
              <a:gd name="connsiteX47" fmla="*/ 240044 w 258194"/>
              <a:gd name="connsiteY47" fmla="*/ 258201 h 258201"/>
              <a:gd name="connsiteX48" fmla="*/ 18157 w 258194"/>
              <a:gd name="connsiteY48" fmla="*/ 258201 h 258201"/>
              <a:gd name="connsiteX49" fmla="*/ 16831 w 258194"/>
              <a:gd name="connsiteY49" fmla="*/ 257188 h 258201"/>
              <a:gd name="connsiteX50" fmla="*/ 1012 w 258194"/>
              <a:gd name="connsiteY50" fmla="*/ 241376 h 258201"/>
              <a:gd name="connsiteX51" fmla="*/ 0 w 258194"/>
              <a:gd name="connsiteY51" fmla="*/ 240044 h 258201"/>
              <a:gd name="connsiteX52" fmla="*/ 0 w 258194"/>
              <a:gd name="connsiteY52" fmla="*/ 18150 h 258201"/>
              <a:gd name="connsiteX53" fmla="*/ 1006 w 258194"/>
              <a:gd name="connsiteY53" fmla="*/ 16825 h 258201"/>
              <a:gd name="connsiteX54" fmla="*/ 16825 w 258194"/>
              <a:gd name="connsiteY54" fmla="*/ 1006 h 258201"/>
              <a:gd name="connsiteX55" fmla="*/ 18150 w 258194"/>
              <a:gd name="connsiteY55" fmla="*/ 0 h 2582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258194" h="258201">
                <a:moveTo>
                  <a:pt x="45887" y="94832"/>
                </a:moveTo>
                <a:cubicBezTo>
                  <a:pt x="39840" y="94832"/>
                  <a:pt x="37312" y="97320"/>
                  <a:pt x="37312" y="103408"/>
                </a:cubicBezTo>
                <a:cubicBezTo>
                  <a:pt x="37312" y="142718"/>
                  <a:pt x="37312" y="182027"/>
                  <a:pt x="37312" y="221344"/>
                </a:cubicBezTo>
                <a:cubicBezTo>
                  <a:pt x="37312" y="227269"/>
                  <a:pt x="39799" y="229763"/>
                  <a:pt x="45745" y="229777"/>
                </a:cubicBezTo>
                <a:cubicBezTo>
                  <a:pt x="54150" y="229797"/>
                  <a:pt x="62556" y="229797"/>
                  <a:pt x="70968" y="229777"/>
                </a:cubicBezTo>
                <a:cubicBezTo>
                  <a:pt x="77627" y="229777"/>
                  <a:pt x="79863" y="227527"/>
                  <a:pt x="79863" y="220834"/>
                </a:cubicBezTo>
                <a:cubicBezTo>
                  <a:pt x="79876" y="201346"/>
                  <a:pt x="79883" y="181851"/>
                  <a:pt x="79876" y="162363"/>
                </a:cubicBezTo>
                <a:cubicBezTo>
                  <a:pt x="79876" y="142623"/>
                  <a:pt x="79876" y="122883"/>
                  <a:pt x="79876" y="103136"/>
                </a:cubicBezTo>
                <a:cubicBezTo>
                  <a:pt x="79876" y="97333"/>
                  <a:pt x="77356" y="94840"/>
                  <a:pt x="71614" y="94832"/>
                </a:cubicBezTo>
                <a:cubicBezTo>
                  <a:pt x="63045" y="94832"/>
                  <a:pt x="54470" y="94832"/>
                  <a:pt x="45887" y="94832"/>
                </a:cubicBezTo>
                <a:close/>
                <a:moveTo>
                  <a:pt x="171617" y="93535"/>
                </a:moveTo>
                <a:cubicBezTo>
                  <a:pt x="164686" y="94432"/>
                  <a:pt x="158197" y="96511"/>
                  <a:pt x="152374" y="100466"/>
                </a:cubicBezTo>
                <a:cubicBezTo>
                  <a:pt x="148317" y="103231"/>
                  <a:pt x="145076" y="106826"/>
                  <a:pt x="141630" y="110556"/>
                </a:cubicBezTo>
                <a:cubicBezTo>
                  <a:pt x="141630" y="107798"/>
                  <a:pt x="141630" y="105046"/>
                  <a:pt x="141630" y="102287"/>
                </a:cubicBezTo>
                <a:cubicBezTo>
                  <a:pt x="141583" y="97394"/>
                  <a:pt x="139055" y="94846"/>
                  <a:pt x="134156" y="94832"/>
                </a:cubicBezTo>
                <a:cubicBezTo>
                  <a:pt x="125078" y="94812"/>
                  <a:pt x="115999" y="94812"/>
                  <a:pt x="106921" y="94832"/>
                </a:cubicBezTo>
                <a:cubicBezTo>
                  <a:pt x="101512" y="94832"/>
                  <a:pt x="99025" y="97265"/>
                  <a:pt x="99025" y="102627"/>
                </a:cubicBezTo>
                <a:cubicBezTo>
                  <a:pt x="99025" y="142378"/>
                  <a:pt x="99025" y="182129"/>
                  <a:pt x="99025" y="221888"/>
                </a:cubicBezTo>
                <a:cubicBezTo>
                  <a:pt x="99025" y="227330"/>
                  <a:pt x="101431" y="229750"/>
                  <a:pt x="106833" y="229770"/>
                </a:cubicBezTo>
                <a:cubicBezTo>
                  <a:pt x="115659" y="229790"/>
                  <a:pt x="124480" y="229790"/>
                  <a:pt x="133306" y="229770"/>
                </a:cubicBezTo>
                <a:cubicBezTo>
                  <a:pt x="139402" y="229770"/>
                  <a:pt x="141624" y="227514"/>
                  <a:pt x="141630" y="221391"/>
                </a:cubicBezTo>
                <a:cubicBezTo>
                  <a:pt x="141630" y="200802"/>
                  <a:pt x="141549" y="180206"/>
                  <a:pt x="141671" y="159617"/>
                </a:cubicBezTo>
                <a:cubicBezTo>
                  <a:pt x="141719" y="151286"/>
                  <a:pt x="143981" y="143567"/>
                  <a:pt x="149085" y="136786"/>
                </a:cubicBezTo>
                <a:cubicBezTo>
                  <a:pt x="156919" y="126376"/>
                  <a:pt x="178983" y="125900"/>
                  <a:pt x="184902" y="142412"/>
                </a:cubicBezTo>
                <a:cubicBezTo>
                  <a:pt x="186743" y="147739"/>
                  <a:pt x="187647" y="153345"/>
                  <a:pt x="187579" y="158985"/>
                </a:cubicBezTo>
                <a:cubicBezTo>
                  <a:pt x="187633" y="180077"/>
                  <a:pt x="187579" y="201176"/>
                  <a:pt x="187579" y="222268"/>
                </a:cubicBezTo>
                <a:cubicBezTo>
                  <a:pt x="187579" y="227242"/>
                  <a:pt x="189984" y="229729"/>
                  <a:pt x="194952" y="229750"/>
                </a:cubicBezTo>
                <a:cubicBezTo>
                  <a:pt x="204533" y="229797"/>
                  <a:pt x="214114" y="229797"/>
                  <a:pt x="223702" y="229750"/>
                </a:cubicBezTo>
                <a:cubicBezTo>
                  <a:pt x="228676" y="229750"/>
                  <a:pt x="231074" y="227276"/>
                  <a:pt x="231074" y="222282"/>
                </a:cubicBezTo>
                <a:cubicBezTo>
                  <a:pt x="231074" y="199837"/>
                  <a:pt x="231156" y="177387"/>
                  <a:pt x="230966" y="154956"/>
                </a:cubicBezTo>
                <a:cubicBezTo>
                  <a:pt x="230864" y="143166"/>
                  <a:pt x="229811" y="131452"/>
                  <a:pt x="225414" y="120321"/>
                </a:cubicBezTo>
                <a:cubicBezTo>
                  <a:pt x="220433" y="107709"/>
                  <a:pt x="211878" y="98842"/>
                  <a:pt x="198594" y="95050"/>
                </a:cubicBezTo>
                <a:cubicBezTo>
                  <a:pt x="189726" y="92522"/>
                  <a:pt x="180702" y="92359"/>
                  <a:pt x="171617" y="93535"/>
                </a:cubicBezTo>
                <a:close/>
                <a:moveTo>
                  <a:pt x="58560" y="28465"/>
                </a:moveTo>
                <a:cubicBezTo>
                  <a:pt x="43400" y="28513"/>
                  <a:pt x="31149" y="40846"/>
                  <a:pt x="31203" y="56005"/>
                </a:cubicBezTo>
                <a:cubicBezTo>
                  <a:pt x="31203" y="56046"/>
                  <a:pt x="31203" y="56087"/>
                  <a:pt x="31203" y="56128"/>
                </a:cubicBezTo>
                <a:cubicBezTo>
                  <a:pt x="31332" y="71233"/>
                  <a:pt x="43638" y="83403"/>
                  <a:pt x="58744" y="83369"/>
                </a:cubicBezTo>
                <a:cubicBezTo>
                  <a:pt x="73904" y="83322"/>
                  <a:pt x="86155" y="70989"/>
                  <a:pt x="86101" y="55829"/>
                </a:cubicBezTo>
                <a:cubicBezTo>
                  <a:pt x="86053" y="40662"/>
                  <a:pt x="73720" y="28417"/>
                  <a:pt x="58560" y="28465"/>
                </a:cubicBezTo>
                <a:close/>
                <a:moveTo>
                  <a:pt x="18150" y="0"/>
                </a:moveTo>
                <a:lnTo>
                  <a:pt x="240044" y="0"/>
                </a:lnTo>
                <a:cubicBezTo>
                  <a:pt x="239996" y="965"/>
                  <a:pt x="240839" y="843"/>
                  <a:pt x="241369" y="1006"/>
                </a:cubicBezTo>
                <a:cubicBezTo>
                  <a:pt x="249387" y="3540"/>
                  <a:pt x="254653" y="8813"/>
                  <a:pt x="257188" y="16825"/>
                </a:cubicBezTo>
                <a:cubicBezTo>
                  <a:pt x="257358" y="17355"/>
                  <a:pt x="257229" y="18198"/>
                  <a:pt x="258194" y="18150"/>
                </a:cubicBezTo>
                <a:lnTo>
                  <a:pt x="258194" y="240044"/>
                </a:lnTo>
                <a:cubicBezTo>
                  <a:pt x="257222" y="240003"/>
                  <a:pt x="257351" y="240846"/>
                  <a:pt x="257188" y="241376"/>
                </a:cubicBezTo>
                <a:cubicBezTo>
                  <a:pt x="254647" y="249394"/>
                  <a:pt x="249380" y="254661"/>
                  <a:pt x="241369" y="257188"/>
                </a:cubicBezTo>
                <a:cubicBezTo>
                  <a:pt x="240866" y="257358"/>
                  <a:pt x="239996" y="257236"/>
                  <a:pt x="240044" y="258201"/>
                </a:cubicBezTo>
                <a:lnTo>
                  <a:pt x="18157" y="258201"/>
                </a:lnTo>
                <a:cubicBezTo>
                  <a:pt x="18197" y="257229"/>
                  <a:pt x="17361" y="257358"/>
                  <a:pt x="16831" y="257188"/>
                </a:cubicBezTo>
                <a:cubicBezTo>
                  <a:pt x="8813" y="254653"/>
                  <a:pt x="3540" y="249380"/>
                  <a:pt x="1012" y="241376"/>
                </a:cubicBezTo>
                <a:cubicBezTo>
                  <a:pt x="843" y="240860"/>
                  <a:pt x="972" y="240003"/>
                  <a:pt x="0" y="240044"/>
                </a:cubicBezTo>
                <a:lnTo>
                  <a:pt x="0" y="18150"/>
                </a:lnTo>
                <a:cubicBezTo>
                  <a:pt x="972" y="18198"/>
                  <a:pt x="843" y="17355"/>
                  <a:pt x="1006" y="16825"/>
                </a:cubicBezTo>
                <a:cubicBezTo>
                  <a:pt x="3547" y="8807"/>
                  <a:pt x="8813" y="3534"/>
                  <a:pt x="16825" y="1006"/>
                </a:cubicBezTo>
                <a:cubicBezTo>
                  <a:pt x="17355" y="836"/>
                  <a:pt x="18197" y="965"/>
                  <a:pt x="18150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 </a:t>
            </a:r>
            <a:endParaRPr lang="en-AU" dirty="0"/>
          </a:p>
        </p:txBody>
      </p:sp>
      <p:sp>
        <p:nvSpPr>
          <p:cNvPr id="16" name="Text Placeholder 71">
            <a:extLst>
              <a:ext uri="{FF2B5EF4-FFF2-40B4-BE49-F238E27FC236}">
                <a16:creationId xmlns:a16="http://schemas.microsoft.com/office/drawing/2014/main" id="{A10F09E5-D8E6-5116-664C-A35378B0AEF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367797" y="4826348"/>
            <a:ext cx="295956" cy="207384"/>
          </a:xfrm>
          <a:custGeom>
            <a:avLst/>
            <a:gdLst>
              <a:gd name="connsiteX0" fmla="*/ 118814 w 295956"/>
              <a:gd name="connsiteY0" fmla="*/ 60487 h 207384"/>
              <a:gd name="connsiteX1" fmla="*/ 118814 w 295956"/>
              <a:gd name="connsiteY1" fmla="*/ 147977 h 207384"/>
              <a:gd name="connsiteX2" fmla="*/ 195503 w 295956"/>
              <a:gd name="connsiteY2" fmla="*/ 104772 h 207384"/>
              <a:gd name="connsiteX3" fmla="*/ 147978 w 295956"/>
              <a:gd name="connsiteY3" fmla="*/ 0 h 207384"/>
              <a:gd name="connsiteX4" fmla="*/ 263551 w 295956"/>
              <a:gd name="connsiteY4" fmla="*/ 6480 h 207384"/>
              <a:gd name="connsiteX5" fmla="*/ 289475 w 295956"/>
              <a:gd name="connsiteY5" fmla="*/ 32403 h 207384"/>
              <a:gd name="connsiteX6" fmla="*/ 295956 w 295956"/>
              <a:gd name="connsiteY6" fmla="*/ 103692 h 207384"/>
              <a:gd name="connsiteX7" fmla="*/ 289475 w 295956"/>
              <a:gd name="connsiteY7" fmla="*/ 174980 h 207384"/>
              <a:gd name="connsiteX8" fmla="*/ 263551 w 295956"/>
              <a:gd name="connsiteY8" fmla="*/ 200903 h 207384"/>
              <a:gd name="connsiteX9" fmla="*/ 147978 w 295956"/>
              <a:gd name="connsiteY9" fmla="*/ 207384 h 207384"/>
              <a:gd name="connsiteX10" fmla="*/ 32404 w 295956"/>
              <a:gd name="connsiteY10" fmla="*/ 200903 h 207384"/>
              <a:gd name="connsiteX11" fmla="*/ 6480 w 295956"/>
              <a:gd name="connsiteY11" fmla="*/ 174980 h 207384"/>
              <a:gd name="connsiteX12" fmla="*/ 0 w 295956"/>
              <a:gd name="connsiteY12" fmla="*/ 103692 h 207384"/>
              <a:gd name="connsiteX13" fmla="*/ 6480 w 295956"/>
              <a:gd name="connsiteY13" fmla="*/ 32403 h 207384"/>
              <a:gd name="connsiteX14" fmla="*/ 32404 w 295956"/>
              <a:gd name="connsiteY14" fmla="*/ 6480 h 207384"/>
              <a:gd name="connsiteX15" fmla="*/ 147978 w 295956"/>
              <a:gd name="connsiteY15" fmla="*/ 0 h 207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95956" h="207384">
                <a:moveTo>
                  <a:pt x="118814" y="60487"/>
                </a:moveTo>
                <a:lnTo>
                  <a:pt x="118814" y="147977"/>
                </a:lnTo>
                <a:lnTo>
                  <a:pt x="195503" y="104772"/>
                </a:lnTo>
                <a:close/>
                <a:moveTo>
                  <a:pt x="147978" y="0"/>
                </a:moveTo>
                <a:cubicBezTo>
                  <a:pt x="147978" y="0"/>
                  <a:pt x="240868" y="0"/>
                  <a:pt x="263551" y="6480"/>
                </a:cubicBezTo>
                <a:cubicBezTo>
                  <a:pt x="276512" y="9721"/>
                  <a:pt x="286234" y="19442"/>
                  <a:pt x="289475" y="32403"/>
                </a:cubicBezTo>
                <a:cubicBezTo>
                  <a:pt x="295956" y="55086"/>
                  <a:pt x="295956" y="103692"/>
                  <a:pt x="295956" y="103692"/>
                </a:cubicBezTo>
                <a:cubicBezTo>
                  <a:pt x="295956" y="103692"/>
                  <a:pt x="295956" y="152297"/>
                  <a:pt x="289475" y="174980"/>
                </a:cubicBezTo>
                <a:cubicBezTo>
                  <a:pt x="286234" y="187941"/>
                  <a:pt x="276512" y="197662"/>
                  <a:pt x="263551" y="200903"/>
                </a:cubicBezTo>
                <a:cubicBezTo>
                  <a:pt x="239789" y="207384"/>
                  <a:pt x="147978" y="207384"/>
                  <a:pt x="147978" y="207384"/>
                </a:cubicBezTo>
                <a:cubicBezTo>
                  <a:pt x="147978" y="207384"/>
                  <a:pt x="55086" y="207384"/>
                  <a:pt x="32404" y="200903"/>
                </a:cubicBezTo>
                <a:cubicBezTo>
                  <a:pt x="19442" y="197662"/>
                  <a:pt x="9721" y="187941"/>
                  <a:pt x="6480" y="174980"/>
                </a:cubicBezTo>
                <a:cubicBezTo>
                  <a:pt x="0" y="152297"/>
                  <a:pt x="0" y="103692"/>
                  <a:pt x="0" y="103692"/>
                </a:cubicBezTo>
                <a:cubicBezTo>
                  <a:pt x="0" y="103692"/>
                  <a:pt x="0" y="55086"/>
                  <a:pt x="6480" y="32403"/>
                </a:cubicBezTo>
                <a:cubicBezTo>
                  <a:pt x="9721" y="19442"/>
                  <a:pt x="19442" y="9721"/>
                  <a:pt x="32404" y="6480"/>
                </a:cubicBezTo>
                <a:cubicBezTo>
                  <a:pt x="56166" y="0"/>
                  <a:pt x="147978" y="0"/>
                  <a:pt x="147978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 </a:t>
            </a:r>
            <a:endParaRPr lang="en-AU" dirty="0"/>
          </a:p>
        </p:txBody>
      </p:sp>
      <p:pic>
        <p:nvPicPr>
          <p:cNvPr id="2" name="Picture 1" descr="A white text on a black background&#10;&#10;Description automatically generated">
            <a:extLst>
              <a:ext uri="{FF2B5EF4-FFF2-40B4-BE49-F238E27FC236}">
                <a16:creationId xmlns:a16="http://schemas.microsoft.com/office/drawing/2014/main" id="{6942A344-6F98-D9F6-9AB0-977B073AE1D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799983" y="393370"/>
            <a:ext cx="1968406" cy="634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69047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Back Cover_Purple">
    <p:bg>
      <p:bgPr>
        <a:gradFill>
          <a:gsLst>
            <a:gs pos="0">
              <a:srgbClr val="962A8B"/>
            </a:gs>
            <a:gs pos="47000">
              <a:schemeClr val="accent1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7B65A8D6-333F-3A35-FE2C-6A94DC5C9F3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1271464" y="3266052"/>
            <a:ext cx="3254263" cy="276999"/>
          </a:xfrm>
          <a:prstGeom prst="rect">
            <a:avLst/>
          </a:prstGeom>
        </p:spPr>
        <p:txBody>
          <a:bodyPr vert="horz" lIns="0" tIns="0" rIns="0" bIns="0" rtlCol="0" anchor="t">
            <a:spAutoFit/>
          </a:bodyPr>
          <a:lstStyle>
            <a:lvl1pPr>
              <a:defRPr lang="en-US" sz="1800" b="0" spc="0" baseline="0" dirty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Name surname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D0B99CD-2BA7-392D-787E-F00370E1BE7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white">
          <a:xfrm>
            <a:off x="1271464" y="2420888"/>
            <a:ext cx="3192289" cy="720081"/>
          </a:xfrm>
        </p:spPr>
        <p:txBody>
          <a:bodyPr vert="horz" lIns="0" tIns="0" rIns="0" bIns="0" rtlCol="0" anchor="t" anchorCtr="0">
            <a:normAutofit/>
          </a:bodyPr>
          <a:lstStyle>
            <a:lvl1pPr>
              <a:defRPr lang="en-AU" sz="3600" spc="0" baseline="0" dirty="0">
                <a:solidFill>
                  <a:schemeClr val="bg1"/>
                </a:solidFill>
                <a:latin typeface="+mn-lt"/>
              </a:defRPr>
            </a:lvl1pPr>
          </a:lstStyle>
          <a:p>
            <a:pPr marL="0" lvl="0"/>
            <a:r>
              <a:rPr lang="en-US" dirty="0"/>
              <a:t>Contact</a:t>
            </a:r>
            <a:endParaRPr lang="en-AU" dirty="0"/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947023C6-07DE-C4CE-B53E-9EBD3897037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white">
          <a:xfrm>
            <a:off x="1271464" y="3606924"/>
            <a:ext cx="3254263" cy="215444"/>
          </a:xfrm>
          <a:prstGeom prst="rect">
            <a:avLst/>
          </a:prstGeom>
        </p:spPr>
        <p:txBody>
          <a:bodyPr vert="horz" lIns="0" tIns="0" rIns="0" bIns="0" rtlCol="0" anchor="t">
            <a:spAutoFit/>
          </a:bodyPr>
          <a:lstStyle>
            <a:lvl1pPr>
              <a:defRPr lang="en-US" sz="1400" b="0" spc="0" baseline="0" dirty="0" smtClean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Title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E429A183-2352-05DD-CC45-E9252D454D6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white">
          <a:xfrm>
            <a:off x="1271464" y="3861048"/>
            <a:ext cx="448841" cy="215444"/>
          </a:xfrm>
          <a:prstGeom prst="rect">
            <a:avLst/>
          </a:prstGeom>
        </p:spPr>
        <p:txBody>
          <a:bodyPr vert="horz" wrap="none" lIns="0" tIns="0" rIns="0" bIns="0" rtlCol="0" anchor="t">
            <a:spAutoFit/>
          </a:bodyPr>
          <a:lstStyle>
            <a:lvl1pPr>
              <a:defRPr lang="en-US" sz="1400" b="0" spc="0" baseline="0" dirty="0" smtClean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Email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185FFE91-4FCD-98F3-36EB-B45F67ECA3B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white">
          <a:xfrm>
            <a:off x="1271464" y="4123556"/>
            <a:ext cx="517770" cy="215444"/>
          </a:xfrm>
          <a:prstGeom prst="rect">
            <a:avLst/>
          </a:prstGeom>
        </p:spPr>
        <p:txBody>
          <a:bodyPr vert="horz" wrap="none" lIns="0" tIns="0" rIns="0" bIns="0" rtlCol="0" anchor="t">
            <a:spAutoFit/>
          </a:bodyPr>
          <a:lstStyle>
            <a:lvl1pPr>
              <a:defRPr lang="en-US" sz="1400" b="0" spc="0" baseline="0" dirty="0" smtClean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Phone</a:t>
            </a:r>
          </a:p>
        </p:txBody>
      </p:sp>
      <p:sp>
        <p:nvSpPr>
          <p:cNvPr id="12" name="Text Placeholder 50">
            <a:extLst>
              <a:ext uri="{FF2B5EF4-FFF2-40B4-BE49-F238E27FC236}">
                <a16:creationId xmlns:a16="http://schemas.microsoft.com/office/drawing/2014/main" id="{323BE556-8095-6235-FA78-683A56927C1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271446" y="4797150"/>
            <a:ext cx="251419" cy="258205"/>
          </a:xfrm>
          <a:custGeom>
            <a:avLst/>
            <a:gdLst>
              <a:gd name="connsiteX0" fmla="*/ 2166 w 251419"/>
              <a:gd name="connsiteY0" fmla="*/ 0 h 258205"/>
              <a:gd name="connsiteX1" fmla="*/ 249239 w 251419"/>
              <a:gd name="connsiteY1" fmla="*/ 0 h 258205"/>
              <a:gd name="connsiteX2" fmla="*/ 251419 w 251419"/>
              <a:gd name="connsiteY2" fmla="*/ 2144 h 258205"/>
              <a:gd name="connsiteX3" fmla="*/ 251419 w 251419"/>
              <a:gd name="connsiteY3" fmla="*/ 256168 h 258205"/>
              <a:gd name="connsiteX4" fmla="*/ 249386 w 251419"/>
              <a:gd name="connsiteY4" fmla="*/ 258184 h 258205"/>
              <a:gd name="connsiteX5" fmla="*/ 173327 w 251419"/>
              <a:gd name="connsiteY5" fmla="*/ 258139 h 258205"/>
              <a:gd name="connsiteX6" fmla="*/ 172109 w 251419"/>
              <a:gd name="connsiteY6" fmla="*/ 254871 h 258205"/>
              <a:gd name="connsiteX7" fmla="*/ 172109 w 251419"/>
              <a:gd name="connsiteY7" fmla="*/ 243272 h 258205"/>
              <a:gd name="connsiteX8" fmla="*/ 172109 w 251419"/>
              <a:gd name="connsiteY8" fmla="*/ 164416 h 258205"/>
              <a:gd name="connsiteX9" fmla="*/ 172109 w 251419"/>
              <a:gd name="connsiteY9" fmla="*/ 161390 h 258205"/>
              <a:gd name="connsiteX10" fmla="*/ 176288 w 251419"/>
              <a:gd name="connsiteY10" fmla="*/ 157088 h 258205"/>
              <a:gd name="connsiteX11" fmla="*/ 197894 w 251419"/>
              <a:gd name="connsiteY11" fmla="*/ 157088 h 258205"/>
              <a:gd name="connsiteX12" fmla="*/ 201081 w 251419"/>
              <a:gd name="connsiteY12" fmla="*/ 157017 h 258205"/>
              <a:gd name="connsiteX13" fmla="*/ 205437 w 251419"/>
              <a:gd name="connsiteY13" fmla="*/ 152856 h 258205"/>
              <a:gd name="connsiteX14" fmla="*/ 208383 w 251419"/>
              <a:gd name="connsiteY14" fmla="*/ 130132 h 258205"/>
              <a:gd name="connsiteX15" fmla="*/ 209183 w 251419"/>
              <a:gd name="connsiteY15" fmla="*/ 123888 h 258205"/>
              <a:gd name="connsiteX16" fmla="*/ 205427 w 251419"/>
              <a:gd name="connsiteY16" fmla="*/ 119349 h 258205"/>
              <a:gd name="connsiteX17" fmla="*/ 194133 w 251419"/>
              <a:gd name="connsiteY17" fmla="*/ 119289 h 258205"/>
              <a:gd name="connsiteX18" fmla="*/ 176219 w 251419"/>
              <a:gd name="connsiteY18" fmla="*/ 119289 h 258205"/>
              <a:gd name="connsiteX19" fmla="*/ 172119 w 251419"/>
              <a:gd name="connsiteY19" fmla="*/ 115219 h 258205"/>
              <a:gd name="connsiteX20" fmla="*/ 172119 w 251419"/>
              <a:gd name="connsiteY20" fmla="*/ 90774 h 258205"/>
              <a:gd name="connsiteX21" fmla="*/ 183816 w 251419"/>
              <a:gd name="connsiteY21" fmla="*/ 74338 h 258205"/>
              <a:gd name="connsiteX22" fmla="*/ 187459 w 251419"/>
              <a:gd name="connsiteY22" fmla="*/ 73929 h 258205"/>
              <a:gd name="connsiteX23" fmla="*/ 205859 w 251419"/>
              <a:gd name="connsiteY23" fmla="*/ 73894 h 258205"/>
              <a:gd name="connsiteX24" fmla="*/ 210828 w 251419"/>
              <a:gd name="connsiteY24" fmla="*/ 68967 h 258205"/>
              <a:gd name="connsiteX25" fmla="*/ 210828 w 251419"/>
              <a:gd name="connsiteY25" fmla="*/ 44522 h 258205"/>
              <a:gd name="connsiteX26" fmla="*/ 206974 w 251419"/>
              <a:gd name="connsiteY26" fmla="*/ 39782 h 258205"/>
              <a:gd name="connsiteX27" fmla="*/ 170970 w 251419"/>
              <a:gd name="connsiteY27" fmla="*/ 40654 h 258205"/>
              <a:gd name="connsiteX28" fmla="*/ 135299 w 251419"/>
              <a:gd name="connsiteY28" fmla="*/ 83028 h 258205"/>
              <a:gd name="connsiteX29" fmla="*/ 135299 w 251419"/>
              <a:gd name="connsiteY29" fmla="*/ 114295 h 258205"/>
              <a:gd name="connsiteX30" fmla="*/ 130350 w 251419"/>
              <a:gd name="connsiteY30" fmla="*/ 119278 h 258205"/>
              <a:gd name="connsiteX31" fmla="*/ 108744 w 251419"/>
              <a:gd name="connsiteY31" fmla="*/ 119278 h 258205"/>
              <a:gd name="connsiteX32" fmla="*/ 102414 w 251419"/>
              <a:gd name="connsiteY32" fmla="*/ 125643 h 258205"/>
              <a:gd name="connsiteX33" fmla="*/ 102414 w 251419"/>
              <a:gd name="connsiteY33" fmla="*/ 150859 h 258205"/>
              <a:gd name="connsiteX34" fmla="*/ 108385 w 251419"/>
              <a:gd name="connsiteY34" fmla="*/ 157088 h 258205"/>
              <a:gd name="connsiteX35" fmla="*/ 131464 w 251419"/>
              <a:gd name="connsiteY35" fmla="*/ 157088 h 258205"/>
              <a:gd name="connsiteX36" fmla="*/ 135295 w 251419"/>
              <a:gd name="connsiteY36" fmla="*/ 160916 h 258205"/>
              <a:gd name="connsiteX37" fmla="*/ 135295 w 251419"/>
              <a:gd name="connsiteY37" fmla="*/ 254412 h 258205"/>
              <a:gd name="connsiteX38" fmla="*/ 134048 w 251419"/>
              <a:gd name="connsiteY38" fmla="*/ 258159 h 258205"/>
              <a:gd name="connsiteX39" fmla="*/ 2047 w 251419"/>
              <a:gd name="connsiteY39" fmla="*/ 258205 h 258205"/>
              <a:gd name="connsiteX40" fmla="*/ 0 w 251419"/>
              <a:gd name="connsiteY40" fmla="*/ 256188 h 258205"/>
              <a:gd name="connsiteX41" fmla="*/ 0 w 251419"/>
              <a:gd name="connsiteY41" fmla="*/ 2159 h 258205"/>
              <a:gd name="connsiteX42" fmla="*/ 2166 w 251419"/>
              <a:gd name="connsiteY42" fmla="*/ 0 h 258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251419" h="258205">
                <a:moveTo>
                  <a:pt x="2166" y="0"/>
                </a:moveTo>
                <a:cubicBezTo>
                  <a:pt x="84525" y="51"/>
                  <a:pt x="166882" y="51"/>
                  <a:pt x="249239" y="0"/>
                </a:cubicBezTo>
                <a:cubicBezTo>
                  <a:pt x="250903" y="0"/>
                  <a:pt x="251424" y="212"/>
                  <a:pt x="251419" y="2144"/>
                </a:cubicBezTo>
                <a:cubicBezTo>
                  <a:pt x="251357" y="86820"/>
                  <a:pt x="251357" y="171495"/>
                  <a:pt x="251419" y="256168"/>
                </a:cubicBezTo>
                <a:cubicBezTo>
                  <a:pt x="251419" y="257937"/>
                  <a:pt x="251026" y="258215"/>
                  <a:pt x="249386" y="258184"/>
                </a:cubicBezTo>
                <a:cubicBezTo>
                  <a:pt x="224035" y="258120"/>
                  <a:pt x="198682" y="258106"/>
                  <a:pt x="173327" y="258139"/>
                </a:cubicBezTo>
                <a:cubicBezTo>
                  <a:pt x="172271" y="257307"/>
                  <a:pt x="172114" y="256122"/>
                  <a:pt x="172109" y="254871"/>
                </a:cubicBezTo>
                <a:cubicBezTo>
                  <a:pt x="172109" y="251003"/>
                  <a:pt x="172109" y="247140"/>
                  <a:pt x="172109" y="243272"/>
                </a:cubicBezTo>
                <a:lnTo>
                  <a:pt x="172109" y="164416"/>
                </a:lnTo>
                <a:cubicBezTo>
                  <a:pt x="172109" y="163406"/>
                  <a:pt x="172109" y="162398"/>
                  <a:pt x="172109" y="161390"/>
                </a:cubicBezTo>
                <a:cubicBezTo>
                  <a:pt x="172168" y="157793"/>
                  <a:pt x="172796" y="157107"/>
                  <a:pt x="176288" y="157088"/>
                </a:cubicBezTo>
                <a:cubicBezTo>
                  <a:pt x="183487" y="157047"/>
                  <a:pt x="190681" y="157088"/>
                  <a:pt x="197894" y="157088"/>
                </a:cubicBezTo>
                <a:cubicBezTo>
                  <a:pt x="198955" y="157088"/>
                  <a:pt x="200020" y="157113"/>
                  <a:pt x="201081" y="157017"/>
                </a:cubicBezTo>
                <a:cubicBezTo>
                  <a:pt x="203900" y="156760"/>
                  <a:pt x="205010" y="155781"/>
                  <a:pt x="205437" y="152856"/>
                </a:cubicBezTo>
                <a:cubicBezTo>
                  <a:pt x="206512" y="145292"/>
                  <a:pt x="207465" y="137727"/>
                  <a:pt x="208383" y="130132"/>
                </a:cubicBezTo>
                <a:cubicBezTo>
                  <a:pt x="208638" y="128048"/>
                  <a:pt x="208987" y="125976"/>
                  <a:pt x="209183" y="123888"/>
                </a:cubicBezTo>
                <a:cubicBezTo>
                  <a:pt x="209478" y="120726"/>
                  <a:pt x="208496" y="119485"/>
                  <a:pt x="205427" y="119349"/>
                </a:cubicBezTo>
                <a:cubicBezTo>
                  <a:pt x="201665" y="119178"/>
                  <a:pt x="197904" y="119298"/>
                  <a:pt x="194133" y="119289"/>
                </a:cubicBezTo>
                <a:cubicBezTo>
                  <a:pt x="188161" y="119289"/>
                  <a:pt x="182190" y="119314"/>
                  <a:pt x="176219" y="119289"/>
                </a:cubicBezTo>
                <a:cubicBezTo>
                  <a:pt x="172738" y="119289"/>
                  <a:pt x="172138" y="118688"/>
                  <a:pt x="172119" y="115219"/>
                </a:cubicBezTo>
                <a:cubicBezTo>
                  <a:pt x="172075" y="107074"/>
                  <a:pt x="172035" y="98924"/>
                  <a:pt x="172119" y="90774"/>
                </a:cubicBezTo>
                <a:cubicBezTo>
                  <a:pt x="172202" y="82624"/>
                  <a:pt x="176691" y="76435"/>
                  <a:pt x="183816" y="74338"/>
                </a:cubicBezTo>
                <a:cubicBezTo>
                  <a:pt x="185006" y="74029"/>
                  <a:pt x="186232" y="73892"/>
                  <a:pt x="187459" y="73929"/>
                </a:cubicBezTo>
                <a:cubicBezTo>
                  <a:pt x="193593" y="73929"/>
                  <a:pt x="199735" y="73995"/>
                  <a:pt x="205859" y="73894"/>
                </a:cubicBezTo>
                <a:cubicBezTo>
                  <a:pt x="209664" y="73833"/>
                  <a:pt x="210769" y="72754"/>
                  <a:pt x="210828" y="68967"/>
                </a:cubicBezTo>
                <a:cubicBezTo>
                  <a:pt x="210927" y="60817"/>
                  <a:pt x="210927" y="52669"/>
                  <a:pt x="210828" y="44522"/>
                </a:cubicBezTo>
                <a:cubicBezTo>
                  <a:pt x="210784" y="41204"/>
                  <a:pt x="209763" y="39791"/>
                  <a:pt x="206974" y="39782"/>
                </a:cubicBezTo>
                <a:cubicBezTo>
                  <a:pt x="194967" y="39736"/>
                  <a:pt x="182912" y="38813"/>
                  <a:pt x="170970" y="40654"/>
                </a:cubicBezTo>
                <a:cubicBezTo>
                  <a:pt x="150559" y="43862"/>
                  <a:pt x="135441" y="61821"/>
                  <a:pt x="135299" y="83028"/>
                </a:cubicBezTo>
                <a:cubicBezTo>
                  <a:pt x="135231" y="93441"/>
                  <a:pt x="135299" y="103861"/>
                  <a:pt x="135299" y="114295"/>
                </a:cubicBezTo>
                <a:cubicBezTo>
                  <a:pt x="135299" y="118834"/>
                  <a:pt x="134809" y="119268"/>
                  <a:pt x="130350" y="119278"/>
                </a:cubicBezTo>
                <a:cubicBezTo>
                  <a:pt x="123151" y="119278"/>
                  <a:pt x="115952" y="119278"/>
                  <a:pt x="108744" y="119278"/>
                </a:cubicBezTo>
                <a:cubicBezTo>
                  <a:pt x="103239" y="119278"/>
                  <a:pt x="102429" y="120100"/>
                  <a:pt x="102414" y="125643"/>
                </a:cubicBezTo>
                <a:cubicBezTo>
                  <a:pt x="102391" y="134048"/>
                  <a:pt x="102391" y="142453"/>
                  <a:pt x="102414" y="150859"/>
                </a:cubicBezTo>
                <a:cubicBezTo>
                  <a:pt x="102414" y="156160"/>
                  <a:pt x="103298" y="157062"/>
                  <a:pt x="108385" y="157088"/>
                </a:cubicBezTo>
                <a:cubicBezTo>
                  <a:pt x="116075" y="157123"/>
                  <a:pt x="123760" y="157088"/>
                  <a:pt x="131464" y="157088"/>
                </a:cubicBezTo>
                <a:cubicBezTo>
                  <a:pt x="134961" y="157088"/>
                  <a:pt x="135290" y="157415"/>
                  <a:pt x="135295" y="160916"/>
                </a:cubicBezTo>
                <a:cubicBezTo>
                  <a:pt x="135321" y="192083"/>
                  <a:pt x="135321" y="223249"/>
                  <a:pt x="135295" y="254412"/>
                </a:cubicBezTo>
                <a:cubicBezTo>
                  <a:pt x="135299" y="255804"/>
                  <a:pt x="135299" y="257201"/>
                  <a:pt x="134048" y="258159"/>
                </a:cubicBezTo>
                <a:cubicBezTo>
                  <a:pt x="90050" y="258159"/>
                  <a:pt x="46049" y="258175"/>
                  <a:pt x="2047" y="258205"/>
                </a:cubicBezTo>
                <a:cubicBezTo>
                  <a:pt x="442" y="258205"/>
                  <a:pt x="0" y="257978"/>
                  <a:pt x="0" y="256188"/>
                </a:cubicBezTo>
                <a:cubicBezTo>
                  <a:pt x="59" y="171512"/>
                  <a:pt x="59" y="86835"/>
                  <a:pt x="0" y="2159"/>
                </a:cubicBezTo>
                <a:cubicBezTo>
                  <a:pt x="0" y="273"/>
                  <a:pt x="461" y="0"/>
                  <a:pt x="2166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 </a:t>
            </a:r>
            <a:endParaRPr lang="en-AU" dirty="0"/>
          </a:p>
        </p:txBody>
      </p:sp>
      <p:sp>
        <p:nvSpPr>
          <p:cNvPr id="13" name="Text Placeholder 64">
            <a:extLst>
              <a:ext uri="{FF2B5EF4-FFF2-40B4-BE49-F238E27FC236}">
                <a16:creationId xmlns:a16="http://schemas.microsoft.com/office/drawing/2014/main" id="{4630AA05-69D5-325F-14BD-970079E151B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89323" y="4795041"/>
            <a:ext cx="258214" cy="258214"/>
          </a:xfrm>
          <a:custGeom>
            <a:avLst/>
            <a:gdLst>
              <a:gd name="connsiteX0" fmla="*/ 168330 w 258214"/>
              <a:gd name="connsiteY0" fmla="*/ 54523 h 258214"/>
              <a:gd name="connsiteX1" fmla="*/ 143207 w 258214"/>
              <a:gd name="connsiteY1" fmla="*/ 61674 h 258214"/>
              <a:gd name="connsiteX2" fmla="*/ 127478 w 258214"/>
              <a:gd name="connsiteY2" fmla="*/ 100048 h 258214"/>
              <a:gd name="connsiteX3" fmla="*/ 125562 w 258214"/>
              <a:gd name="connsiteY3" fmla="*/ 102074 h 258214"/>
              <a:gd name="connsiteX4" fmla="*/ 114375 w 258214"/>
              <a:gd name="connsiteY4" fmla="*/ 100346 h 258214"/>
              <a:gd name="connsiteX5" fmla="*/ 56378 w 258214"/>
              <a:gd name="connsiteY5" fmla="*/ 70890 h 258214"/>
              <a:gd name="connsiteX6" fmla="*/ 47265 w 258214"/>
              <a:gd name="connsiteY6" fmla="*/ 62587 h 258214"/>
              <a:gd name="connsiteX7" fmla="*/ 42599 w 258214"/>
              <a:gd name="connsiteY7" fmla="*/ 87138 h 258214"/>
              <a:gd name="connsiteX8" fmla="*/ 54910 w 258214"/>
              <a:gd name="connsiteY8" fmla="*/ 109522 h 258214"/>
              <a:gd name="connsiteX9" fmla="*/ 58233 w 258214"/>
              <a:gd name="connsiteY9" fmla="*/ 113316 h 258214"/>
              <a:gd name="connsiteX10" fmla="*/ 41970 w 258214"/>
              <a:gd name="connsiteY10" fmla="*/ 108450 h 258214"/>
              <a:gd name="connsiteX11" fmla="*/ 46735 w 258214"/>
              <a:gd name="connsiteY11" fmla="*/ 128670 h 258214"/>
              <a:gd name="connsiteX12" fmla="*/ 72369 w 258214"/>
              <a:gd name="connsiteY12" fmla="*/ 146904 h 258214"/>
              <a:gd name="connsiteX13" fmla="*/ 57931 w 258214"/>
              <a:gd name="connsiteY13" fmla="*/ 148036 h 258214"/>
              <a:gd name="connsiteX14" fmla="*/ 56418 w 258214"/>
              <a:gd name="connsiteY14" fmla="*/ 150062 h 258214"/>
              <a:gd name="connsiteX15" fmla="*/ 78765 w 258214"/>
              <a:gd name="connsiteY15" fmla="*/ 172249 h 258214"/>
              <a:gd name="connsiteX16" fmla="*/ 91283 w 258214"/>
              <a:gd name="connsiteY16" fmla="*/ 175049 h 258214"/>
              <a:gd name="connsiteX17" fmla="*/ 75347 w 258214"/>
              <a:gd name="connsiteY17" fmla="*/ 185060 h 258214"/>
              <a:gd name="connsiteX18" fmla="*/ 35439 w 258214"/>
              <a:gd name="connsiteY18" fmla="*/ 191972 h 258214"/>
              <a:gd name="connsiteX19" fmla="*/ 37477 w 258214"/>
              <a:gd name="connsiteY19" fmla="*/ 193243 h 258214"/>
              <a:gd name="connsiteX20" fmla="*/ 106186 w 258214"/>
              <a:gd name="connsiteY20" fmla="*/ 207743 h 258214"/>
              <a:gd name="connsiteX21" fmla="*/ 180573 w 258214"/>
              <a:gd name="connsiteY21" fmla="*/ 166469 h 258214"/>
              <a:gd name="connsiteX22" fmla="*/ 204645 w 258214"/>
              <a:gd name="connsiteY22" fmla="*/ 96751 h 258214"/>
              <a:gd name="connsiteX23" fmla="*/ 207564 w 258214"/>
              <a:gd name="connsiteY23" fmla="*/ 90395 h 258214"/>
              <a:gd name="connsiteX24" fmla="*/ 219669 w 258214"/>
              <a:gd name="connsiteY24" fmla="*/ 79014 h 258214"/>
              <a:gd name="connsiteX25" fmla="*/ 223582 w 258214"/>
              <a:gd name="connsiteY25" fmla="*/ 73214 h 258214"/>
              <a:gd name="connsiteX26" fmla="*/ 202243 w 258214"/>
              <a:gd name="connsiteY26" fmla="*/ 78656 h 258214"/>
              <a:gd name="connsiteX27" fmla="*/ 218741 w 258214"/>
              <a:gd name="connsiteY27" fmla="*/ 57701 h 258214"/>
              <a:gd name="connsiteX28" fmla="*/ 216153 w 258214"/>
              <a:gd name="connsiteY28" fmla="*/ 58436 h 258214"/>
              <a:gd name="connsiteX29" fmla="*/ 196717 w 258214"/>
              <a:gd name="connsiteY29" fmla="*/ 66023 h 258214"/>
              <a:gd name="connsiteX30" fmla="*/ 192314 w 258214"/>
              <a:gd name="connsiteY30" fmla="*/ 64971 h 258214"/>
              <a:gd name="connsiteX31" fmla="*/ 168330 w 258214"/>
              <a:gd name="connsiteY31" fmla="*/ 54523 h 258214"/>
              <a:gd name="connsiteX32" fmla="*/ 2062 w 258214"/>
              <a:gd name="connsiteY32" fmla="*/ 0 h 258214"/>
              <a:gd name="connsiteX33" fmla="*/ 256150 w 258214"/>
              <a:gd name="connsiteY33" fmla="*/ 0 h 258214"/>
              <a:gd name="connsiteX34" fmla="*/ 258214 w 258214"/>
              <a:gd name="connsiteY34" fmla="*/ 2066 h 258214"/>
              <a:gd name="connsiteX35" fmla="*/ 258214 w 258214"/>
              <a:gd name="connsiteY35" fmla="*/ 256148 h 258214"/>
              <a:gd name="connsiteX36" fmla="*/ 256150 w 258214"/>
              <a:gd name="connsiteY36" fmla="*/ 258214 h 258214"/>
              <a:gd name="connsiteX37" fmla="*/ 2062 w 258214"/>
              <a:gd name="connsiteY37" fmla="*/ 258214 h 258214"/>
              <a:gd name="connsiteX38" fmla="*/ 0 w 258214"/>
              <a:gd name="connsiteY38" fmla="*/ 256148 h 258214"/>
              <a:gd name="connsiteX39" fmla="*/ 50 w 258214"/>
              <a:gd name="connsiteY39" fmla="*/ 128849 h 258214"/>
              <a:gd name="connsiteX40" fmla="*/ 0 w 258214"/>
              <a:gd name="connsiteY40" fmla="*/ 2066 h 258214"/>
              <a:gd name="connsiteX41" fmla="*/ 2062 w 258214"/>
              <a:gd name="connsiteY41" fmla="*/ 0 h 258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258214" h="258214">
                <a:moveTo>
                  <a:pt x="168330" y="54523"/>
                </a:moveTo>
                <a:cubicBezTo>
                  <a:pt x="159493" y="53907"/>
                  <a:pt x="150465" y="56251"/>
                  <a:pt x="143207" y="61674"/>
                </a:cubicBezTo>
                <a:cubicBezTo>
                  <a:pt x="130358" y="71267"/>
                  <a:pt x="125123" y="84158"/>
                  <a:pt x="127478" y="100048"/>
                </a:cubicBezTo>
                <a:cubicBezTo>
                  <a:pt x="127735" y="101816"/>
                  <a:pt x="127347" y="102273"/>
                  <a:pt x="125562" y="102074"/>
                </a:cubicBezTo>
                <a:cubicBezTo>
                  <a:pt x="121813" y="101617"/>
                  <a:pt x="118077" y="101101"/>
                  <a:pt x="114375" y="100346"/>
                </a:cubicBezTo>
                <a:cubicBezTo>
                  <a:pt x="92327" y="95897"/>
                  <a:pt x="72804" y="86442"/>
                  <a:pt x="56378" y="70890"/>
                </a:cubicBezTo>
                <a:cubicBezTo>
                  <a:pt x="53409" y="68069"/>
                  <a:pt x="50326" y="65368"/>
                  <a:pt x="47265" y="62587"/>
                </a:cubicBezTo>
                <a:cubicBezTo>
                  <a:pt x="42949" y="69857"/>
                  <a:pt x="40967" y="78140"/>
                  <a:pt x="42599" y="87138"/>
                </a:cubicBezTo>
                <a:cubicBezTo>
                  <a:pt x="44204" y="95956"/>
                  <a:pt x="48818" y="103146"/>
                  <a:pt x="54910" y="109522"/>
                </a:cubicBezTo>
                <a:cubicBezTo>
                  <a:pt x="56011" y="110674"/>
                  <a:pt x="57457" y="111548"/>
                  <a:pt x="58233" y="113316"/>
                </a:cubicBezTo>
                <a:cubicBezTo>
                  <a:pt x="52560" y="112700"/>
                  <a:pt x="47047" y="111072"/>
                  <a:pt x="41970" y="108450"/>
                </a:cubicBezTo>
                <a:cubicBezTo>
                  <a:pt x="41980" y="115859"/>
                  <a:pt x="43310" y="122512"/>
                  <a:pt x="46735" y="128670"/>
                </a:cubicBezTo>
                <a:cubicBezTo>
                  <a:pt x="52318" y="138741"/>
                  <a:pt x="61362" y="144044"/>
                  <a:pt x="72369" y="146904"/>
                </a:cubicBezTo>
                <a:cubicBezTo>
                  <a:pt x="68951" y="148314"/>
                  <a:pt x="63030" y="148870"/>
                  <a:pt x="57931" y="148036"/>
                </a:cubicBezTo>
                <a:cubicBezTo>
                  <a:pt x="55598" y="147659"/>
                  <a:pt x="55752" y="148394"/>
                  <a:pt x="56418" y="150062"/>
                </a:cubicBezTo>
                <a:cubicBezTo>
                  <a:pt x="60696" y="160649"/>
                  <a:pt x="68008" y="168177"/>
                  <a:pt x="78765" y="172249"/>
                </a:cubicBezTo>
                <a:cubicBezTo>
                  <a:pt x="82664" y="173718"/>
                  <a:pt x="86744" y="174374"/>
                  <a:pt x="91283" y="175049"/>
                </a:cubicBezTo>
                <a:cubicBezTo>
                  <a:pt x="86178" y="179419"/>
                  <a:pt x="80894" y="182458"/>
                  <a:pt x="75347" y="185060"/>
                </a:cubicBezTo>
                <a:cubicBezTo>
                  <a:pt x="62913" y="190920"/>
                  <a:pt x="49122" y="193323"/>
                  <a:pt x="35439" y="191972"/>
                </a:cubicBezTo>
                <a:cubicBezTo>
                  <a:pt x="36124" y="192409"/>
                  <a:pt x="36776" y="192846"/>
                  <a:pt x="37477" y="193243"/>
                </a:cubicBezTo>
                <a:cubicBezTo>
                  <a:pt x="58779" y="205638"/>
                  <a:pt x="81725" y="210564"/>
                  <a:pt x="106186" y="207743"/>
                </a:cubicBezTo>
                <a:cubicBezTo>
                  <a:pt x="136601" y="204228"/>
                  <a:pt x="161449" y="190304"/>
                  <a:pt x="180573" y="166469"/>
                </a:cubicBezTo>
                <a:cubicBezTo>
                  <a:pt x="196868" y="146169"/>
                  <a:pt x="204740" y="122771"/>
                  <a:pt x="204645" y="96751"/>
                </a:cubicBezTo>
                <a:cubicBezTo>
                  <a:pt x="204635" y="93970"/>
                  <a:pt x="205300" y="92123"/>
                  <a:pt x="207564" y="90395"/>
                </a:cubicBezTo>
                <a:cubicBezTo>
                  <a:pt x="211940" y="86978"/>
                  <a:pt x="215992" y="83165"/>
                  <a:pt x="219669" y="79014"/>
                </a:cubicBezTo>
                <a:cubicBezTo>
                  <a:pt x="221146" y="77385"/>
                  <a:pt x="222710" y="75736"/>
                  <a:pt x="223582" y="73214"/>
                </a:cubicBezTo>
                <a:cubicBezTo>
                  <a:pt x="216612" y="75697"/>
                  <a:pt x="209910" y="77861"/>
                  <a:pt x="202243" y="78656"/>
                </a:cubicBezTo>
                <a:cubicBezTo>
                  <a:pt x="209698" y="72717"/>
                  <a:pt x="216284" y="66877"/>
                  <a:pt x="218741" y="57701"/>
                </a:cubicBezTo>
                <a:cubicBezTo>
                  <a:pt x="217525" y="57462"/>
                  <a:pt x="216874" y="58098"/>
                  <a:pt x="216153" y="58436"/>
                </a:cubicBezTo>
                <a:cubicBezTo>
                  <a:pt x="209839" y="61375"/>
                  <a:pt x="203348" y="63898"/>
                  <a:pt x="196717" y="66023"/>
                </a:cubicBezTo>
                <a:cubicBezTo>
                  <a:pt x="194880" y="66639"/>
                  <a:pt x="193726" y="66341"/>
                  <a:pt x="192314" y="64971"/>
                </a:cubicBezTo>
                <a:cubicBezTo>
                  <a:pt x="185815" y="58654"/>
                  <a:pt x="177169" y="55119"/>
                  <a:pt x="168330" y="54523"/>
                </a:cubicBezTo>
                <a:close/>
                <a:moveTo>
                  <a:pt x="2062" y="0"/>
                </a:moveTo>
                <a:cubicBezTo>
                  <a:pt x="86758" y="60"/>
                  <a:pt x="171454" y="60"/>
                  <a:pt x="256150" y="0"/>
                </a:cubicBezTo>
                <a:cubicBezTo>
                  <a:pt x="257876" y="0"/>
                  <a:pt x="258214" y="338"/>
                  <a:pt x="258214" y="2066"/>
                </a:cubicBezTo>
                <a:cubicBezTo>
                  <a:pt x="258156" y="86760"/>
                  <a:pt x="258156" y="171454"/>
                  <a:pt x="258214" y="256148"/>
                </a:cubicBezTo>
                <a:cubicBezTo>
                  <a:pt x="258214" y="257876"/>
                  <a:pt x="257876" y="258214"/>
                  <a:pt x="256150" y="258214"/>
                </a:cubicBezTo>
                <a:cubicBezTo>
                  <a:pt x="171454" y="258154"/>
                  <a:pt x="86758" y="258154"/>
                  <a:pt x="2062" y="258214"/>
                </a:cubicBezTo>
                <a:cubicBezTo>
                  <a:pt x="338" y="258214"/>
                  <a:pt x="0" y="257876"/>
                  <a:pt x="0" y="256148"/>
                </a:cubicBezTo>
                <a:cubicBezTo>
                  <a:pt x="60" y="213702"/>
                  <a:pt x="77" y="171275"/>
                  <a:pt x="50" y="128849"/>
                </a:cubicBezTo>
                <a:cubicBezTo>
                  <a:pt x="50" y="86601"/>
                  <a:pt x="34" y="44333"/>
                  <a:pt x="0" y="2066"/>
                </a:cubicBezTo>
                <a:cubicBezTo>
                  <a:pt x="0" y="338"/>
                  <a:pt x="338" y="0"/>
                  <a:pt x="2062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 </a:t>
            </a:r>
            <a:endParaRPr lang="en-AU" dirty="0"/>
          </a:p>
        </p:txBody>
      </p:sp>
      <p:sp>
        <p:nvSpPr>
          <p:cNvPr id="14" name="Text Placeholder 66">
            <a:extLst>
              <a:ext uri="{FF2B5EF4-FFF2-40B4-BE49-F238E27FC236}">
                <a16:creationId xmlns:a16="http://schemas.microsoft.com/office/drawing/2014/main" id="{AD24E6E9-6948-EADD-E400-0CA3533FB78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315272" y="4796538"/>
            <a:ext cx="251419" cy="258214"/>
          </a:xfrm>
          <a:custGeom>
            <a:avLst/>
            <a:gdLst>
              <a:gd name="connsiteX0" fmla="*/ 125974 w 251419"/>
              <a:gd name="connsiteY0" fmla="*/ 95131 h 258214"/>
              <a:gd name="connsiteX1" fmla="*/ 156287 w 251419"/>
              <a:gd name="connsiteY1" fmla="*/ 129406 h 258214"/>
              <a:gd name="connsiteX2" fmla="*/ 156287 w 251419"/>
              <a:gd name="connsiteY2" fmla="*/ 129569 h 258214"/>
              <a:gd name="connsiteX3" fmla="*/ 125634 w 251419"/>
              <a:gd name="connsiteY3" fmla="*/ 163082 h 258214"/>
              <a:gd name="connsiteX4" fmla="*/ 125444 w 251419"/>
              <a:gd name="connsiteY4" fmla="*/ 163082 h 258214"/>
              <a:gd name="connsiteX5" fmla="*/ 95131 w 251419"/>
              <a:gd name="connsiteY5" fmla="*/ 128808 h 258214"/>
              <a:gd name="connsiteX6" fmla="*/ 125974 w 251419"/>
              <a:gd name="connsiteY6" fmla="*/ 95131 h 258214"/>
              <a:gd name="connsiteX7" fmla="*/ 125111 w 251419"/>
              <a:gd name="connsiteY7" fmla="*/ 81656 h 258214"/>
              <a:gd name="connsiteX8" fmla="*/ 75929 w 251419"/>
              <a:gd name="connsiteY8" fmla="*/ 129290 h 258214"/>
              <a:gd name="connsiteX9" fmla="*/ 125696 w 251419"/>
              <a:gd name="connsiteY9" fmla="*/ 176359 h 258214"/>
              <a:gd name="connsiteX10" fmla="*/ 174879 w 251419"/>
              <a:gd name="connsiteY10" fmla="*/ 128733 h 258214"/>
              <a:gd name="connsiteX11" fmla="*/ 125261 w 251419"/>
              <a:gd name="connsiteY11" fmla="*/ 81656 h 258214"/>
              <a:gd name="connsiteX12" fmla="*/ 125111 w 251419"/>
              <a:gd name="connsiteY12" fmla="*/ 81656 h 258214"/>
              <a:gd name="connsiteX13" fmla="*/ 177203 w 251419"/>
              <a:gd name="connsiteY13" fmla="*/ 68840 h 258214"/>
              <a:gd name="connsiteX14" fmla="*/ 166636 w 251419"/>
              <a:gd name="connsiteY14" fmla="*/ 80181 h 258214"/>
              <a:gd name="connsiteX15" fmla="*/ 177189 w 251419"/>
              <a:gd name="connsiteY15" fmla="*/ 90863 h 258214"/>
              <a:gd name="connsiteX16" fmla="*/ 187382 w 251419"/>
              <a:gd name="connsiteY16" fmla="*/ 79903 h 258214"/>
              <a:gd name="connsiteX17" fmla="*/ 177203 w 251419"/>
              <a:gd name="connsiteY17" fmla="*/ 68840 h 258214"/>
              <a:gd name="connsiteX18" fmla="*/ 83294 w 251419"/>
              <a:gd name="connsiteY18" fmla="*/ 54836 h 258214"/>
              <a:gd name="connsiteX19" fmla="*/ 168770 w 251419"/>
              <a:gd name="connsiteY19" fmla="*/ 54836 h 258214"/>
              <a:gd name="connsiteX20" fmla="*/ 202902 w 251419"/>
              <a:gd name="connsiteY20" fmla="*/ 86420 h 258214"/>
              <a:gd name="connsiteX21" fmla="*/ 203099 w 251419"/>
              <a:gd name="connsiteY21" fmla="*/ 171093 h 258214"/>
              <a:gd name="connsiteX22" fmla="*/ 202915 w 251419"/>
              <a:gd name="connsiteY22" fmla="*/ 172833 h 258214"/>
              <a:gd name="connsiteX23" fmla="*/ 171012 w 251419"/>
              <a:gd name="connsiteY23" fmla="*/ 203261 h 258214"/>
              <a:gd name="connsiteX24" fmla="*/ 161961 w 251419"/>
              <a:gd name="connsiteY24" fmla="*/ 203852 h 258214"/>
              <a:gd name="connsiteX25" fmla="*/ 89193 w 251419"/>
              <a:gd name="connsiteY25" fmla="*/ 203852 h 258214"/>
              <a:gd name="connsiteX26" fmla="*/ 77811 w 251419"/>
              <a:gd name="connsiteY26" fmla="*/ 202915 h 258214"/>
              <a:gd name="connsiteX27" fmla="*/ 47695 w 251419"/>
              <a:gd name="connsiteY27" fmla="*/ 167138 h 258214"/>
              <a:gd name="connsiteX28" fmla="*/ 47695 w 251419"/>
              <a:gd name="connsiteY28" fmla="*/ 127686 h 258214"/>
              <a:gd name="connsiteX29" fmla="*/ 47634 w 251419"/>
              <a:gd name="connsiteY29" fmla="*/ 127747 h 258214"/>
              <a:gd name="connsiteX30" fmla="*/ 47634 w 251419"/>
              <a:gd name="connsiteY30" fmla="*/ 90619 h 258214"/>
              <a:gd name="connsiteX31" fmla="*/ 83294 w 251419"/>
              <a:gd name="connsiteY31" fmla="*/ 54836 h 258214"/>
              <a:gd name="connsiteX32" fmla="*/ 87153 w 251419"/>
              <a:gd name="connsiteY32" fmla="*/ 34594 h 258214"/>
              <a:gd name="connsiteX33" fmla="*/ 33771 w 251419"/>
              <a:gd name="connsiteY33" fmla="*/ 90273 h 258214"/>
              <a:gd name="connsiteX34" fmla="*/ 33771 w 251419"/>
              <a:gd name="connsiteY34" fmla="*/ 128917 h 258214"/>
              <a:gd name="connsiteX35" fmla="*/ 33805 w 251419"/>
              <a:gd name="connsiteY35" fmla="*/ 128937 h 258214"/>
              <a:gd name="connsiteX36" fmla="*/ 33893 w 251419"/>
              <a:gd name="connsiteY36" fmla="*/ 172419 h 258214"/>
              <a:gd name="connsiteX37" fmla="*/ 81975 w 251419"/>
              <a:gd name="connsiteY37" fmla="*/ 223267 h 258214"/>
              <a:gd name="connsiteX38" fmla="*/ 169503 w 251419"/>
              <a:gd name="connsiteY38" fmla="*/ 223267 h 258214"/>
              <a:gd name="connsiteX39" fmla="*/ 213325 w 251419"/>
              <a:gd name="connsiteY39" fmla="*/ 192077 h 258214"/>
              <a:gd name="connsiteX40" fmla="*/ 218380 w 251419"/>
              <a:gd name="connsiteY40" fmla="*/ 166188 h 258214"/>
              <a:gd name="connsiteX41" fmla="*/ 217674 w 251419"/>
              <a:gd name="connsiteY41" fmla="*/ 89498 h 258214"/>
              <a:gd name="connsiteX42" fmla="*/ 164128 w 251419"/>
              <a:gd name="connsiteY42" fmla="*/ 34594 h 258214"/>
              <a:gd name="connsiteX43" fmla="*/ 87153 w 251419"/>
              <a:gd name="connsiteY43" fmla="*/ 34594 h 258214"/>
              <a:gd name="connsiteX44" fmla="*/ 125566 w 251419"/>
              <a:gd name="connsiteY44" fmla="*/ 0 h 258214"/>
              <a:gd name="connsiteX45" fmla="*/ 190480 w 251419"/>
              <a:gd name="connsiteY45" fmla="*/ 1366 h 258214"/>
              <a:gd name="connsiteX46" fmla="*/ 229850 w 251419"/>
              <a:gd name="connsiteY46" fmla="*/ 15010 h 258214"/>
              <a:gd name="connsiteX47" fmla="*/ 250086 w 251419"/>
              <a:gd name="connsiteY47" fmla="*/ 62114 h 258214"/>
              <a:gd name="connsiteX48" fmla="*/ 250086 w 251419"/>
              <a:gd name="connsiteY48" fmla="*/ 196107 h 258214"/>
              <a:gd name="connsiteX49" fmla="*/ 240444 w 251419"/>
              <a:gd name="connsiteY49" fmla="*/ 231129 h 258214"/>
              <a:gd name="connsiteX50" fmla="*/ 190051 w 251419"/>
              <a:gd name="connsiteY50" fmla="*/ 257120 h 258214"/>
              <a:gd name="connsiteX51" fmla="*/ 125593 w 251419"/>
              <a:gd name="connsiteY51" fmla="*/ 258071 h 258214"/>
              <a:gd name="connsiteX52" fmla="*/ 54571 w 251419"/>
              <a:gd name="connsiteY52" fmla="*/ 256230 h 258214"/>
              <a:gd name="connsiteX53" fmla="*/ 1344 w 251419"/>
              <a:gd name="connsiteY53" fmla="*/ 196351 h 258214"/>
              <a:gd name="connsiteX54" fmla="*/ 1344 w 251419"/>
              <a:gd name="connsiteY54" fmla="*/ 61747 h 258214"/>
              <a:gd name="connsiteX55" fmla="*/ 17490 w 251419"/>
              <a:gd name="connsiteY55" fmla="*/ 18829 h 258214"/>
              <a:gd name="connsiteX56" fmla="*/ 60666 w 251419"/>
              <a:gd name="connsiteY56" fmla="*/ 1366 h 258214"/>
              <a:gd name="connsiteX57" fmla="*/ 125566 w 251419"/>
              <a:gd name="connsiteY57" fmla="*/ 0 h 258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251419" h="258214">
                <a:moveTo>
                  <a:pt x="125974" y="95131"/>
                </a:moveTo>
                <a:cubicBezTo>
                  <a:pt x="142860" y="95294"/>
                  <a:pt x="156437" y="110638"/>
                  <a:pt x="156287" y="129406"/>
                </a:cubicBezTo>
                <a:cubicBezTo>
                  <a:pt x="156287" y="129460"/>
                  <a:pt x="156287" y="129515"/>
                  <a:pt x="156287" y="129569"/>
                </a:cubicBezTo>
                <a:cubicBezTo>
                  <a:pt x="156151" y="148228"/>
                  <a:pt x="142425" y="163232"/>
                  <a:pt x="125634" y="163082"/>
                </a:cubicBezTo>
                <a:cubicBezTo>
                  <a:pt x="125566" y="163082"/>
                  <a:pt x="125505" y="163082"/>
                  <a:pt x="125444" y="163082"/>
                </a:cubicBezTo>
                <a:cubicBezTo>
                  <a:pt x="108551" y="162912"/>
                  <a:pt x="94988" y="147576"/>
                  <a:pt x="95131" y="128808"/>
                </a:cubicBezTo>
                <a:cubicBezTo>
                  <a:pt x="95281" y="110047"/>
                  <a:pt x="109088" y="94968"/>
                  <a:pt x="125974" y="95131"/>
                </a:cubicBezTo>
                <a:close/>
                <a:moveTo>
                  <a:pt x="125111" y="81656"/>
                </a:moveTo>
                <a:cubicBezTo>
                  <a:pt x="97788" y="81812"/>
                  <a:pt x="75772" y="103135"/>
                  <a:pt x="75929" y="129290"/>
                </a:cubicBezTo>
                <a:cubicBezTo>
                  <a:pt x="76092" y="155444"/>
                  <a:pt x="98373" y="176516"/>
                  <a:pt x="125696" y="176359"/>
                </a:cubicBezTo>
                <a:cubicBezTo>
                  <a:pt x="153026" y="176210"/>
                  <a:pt x="175042" y="154880"/>
                  <a:pt x="174879" y="128733"/>
                </a:cubicBezTo>
                <a:cubicBezTo>
                  <a:pt x="174648" y="102660"/>
                  <a:pt x="152496" y="81649"/>
                  <a:pt x="125261" y="81656"/>
                </a:cubicBezTo>
                <a:cubicBezTo>
                  <a:pt x="125207" y="81656"/>
                  <a:pt x="125159" y="81656"/>
                  <a:pt x="125111" y="81656"/>
                </a:cubicBezTo>
                <a:close/>
                <a:moveTo>
                  <a:pt x="177203" y="68840"/>
                </a:moveTo>
                <a:cubicBezTo>
                  <a:pt x="171773" y="68732"/>
                  <a:pt x="166494" y="74548"/>
                  <a:pt x="166636" y="80181"/>
                </a:cubicBezTo>
                <a:cubicBezTo>
                  <a:pt x="166786" y="85808"/>
                  <a:pt x="171794" y="90945"/>
                  <a:pt x="177189" y="90863"/>
                </a:cubicBezTo>
                <a:cubicBezTo>
                  <a:pt x="182584" y="90789"/>
                  <a:pt x="187382" y="85590"/>
                  <a:pt x="187382" y="79903"/>
                </a:cubicBezTo>
                <a:cubicBezTo>
                  <a:pt x="187382" y="74270"/>
                  <a:pt x="182632" y="68949"/>
                  <a:pt x="177203" y="68840"/>
                </a:cubicBezTo>
                <a:close/>
                <a:moveTo>
                  <a:pt x="83294" y="54836"/>
                </a:moveTo>
                <a:cubicBezTo>
                  <a:pt x="111766" y="54170"/>
                  <a:pt x="140292" y="54231"/>
                  <a:pt x="168770" y="54836"/>
                </a:cubicBezTo>
                <a:cubicBezTo>
                  <a:pt x="188843" y="55257"/>
                  <a:pt x="201896" y="67094"/>
                  <a:pt x="202902" y="86420"/>
                </a:cubicBezTo>
                <a:cubicBezTo>
                  <a:pt x="204431" y="114606"/>
                  <a:pt x="203826" y="142873"/>
                  <a:pt x="203099" y="171093"/>
                </a:cubicBezTo>
                <a:cubicBezTo>
                  <a:pt x="203099" y="171684"/>
                  <a:pt x="202983" y="172255"/>
                  <a:pt x="202915" y="172833"/>
                </a:cubicBezTo>
                <a:cubicBezTo>
                  <a:pt x="200530" y="190439"/>
                  <a:pt x="189441" y="201053"/>
                  <a:pt x="171012" y="203261"/>
                </a:cubicBezTo>
                <a:cubicBezTo>
                  <a:pt x="168009" y="203635"/>
                  <a:pt x="164985" y="203832"/>
                  <a:pt x="161961" y="203852"/>
                </a:cubicBezTo>
                <a:cubicBezTo>
                  <a:pt x="137710" y="203852"/>
                  <a:pt x="113451" y="203852"/>
                  <a:pt x="89193" y="203852"/>
                </a:cubicBezTo>
                <a:cubicBezTo>
                  <a:pt x="85374" y="203873"/>
                  <a:pt x="81568" y="203560"/>
                  <a:pt x="77811" y="202915"/>
                </a:cubicBezTo>
                <a:cubicBezTo>
                  <a:pt x="58472" y="199401"/>
                  <a:pt x="48170" y="187266"/>
                  <a:pt x="47695" y="167138"/>
                </a:cubicBezTo>
                <a:cubicBezTo>
                  <a:pt x="47403" y="153997"/>
                  <a:pt x="47695" y="140835"/>
                  <a:pt x="47695" y="127686"/>
                </a:cubicBezTo>
                <a:lnTo>
                  <a:pt x="47634" y="127747"/>
                </a:lnTo>
                <a:cubicBezTo>
                  <a:pt x="47634" y="115305"/>
                  <a:pt x="47518" y="102986"/>
                  <a:pt x="47634" y="90619"/>
                </a:cubicBezTo>
                <a:cubicBezTo>
                  <a:pt x="47872" y="68718"/>
                  <a:pt x="60490" y="55461"/>
                  <a:pt x="83294" y="54836"/>
                </a:cubicBezTo>
                <a:close/>
                <a:moveTo>
                  <a:pt x="87153" y="34594"/>
                </a:moveTo>
                <a:cubicBezTo>
                  <a:pt x="54007" y="35172"/>
                  <a:pt x="34104" y="56209"/>
                  <a:pt x="33771" y="90273"/>
                </a:cubicBezTo>
                <a:cubicBezTo>
                  <a:pt x="33676" y="103157"/>
                  <a:pt x="33771" y="115972"/>
                  <a:pt x="33771" y="128917"/>
                </a:cubicBezTo>
                <a:lnTo>
                  <a:pt x="33805" y="128937"/>
                </a:lnTo>
                <a:cubicBezTo>
                  <a:pt x="33805" y="143438"/>
                  <a:pt x="33295" y="157952"/>
                  <a:pt x="33893" y="172419"/>
                </a:cubicBezTo>
                <a:cubicBezTo>
                  <a:pt x="35123" y="201706"/>
                  <a:pt x="53531" y="221772"/>
                  <a:pt x="81975" y="223267"/>
                </a:cubicBezTo>
                <a:cubicBezTo>
                  <a:pt x="111106" y="224803"/>
                  <a:pt x="140352" y="224701"/>
                  <a:pt x="169503" y="223267"/>
                </a:cubicBezTo>
                <a:cubicBezTo>
                  <a:pt x="189800" y="222241"/>
                  <a:pt x="205075" y="211776"/>
                  <a:pt x="213325" y="192077"/>
                </a:cubicBezTo>
                <a:cubicBezTo>
                  <a:pt x="216736" y="183903"/>
                  <a:pt x="218462" y="175083"/>
                  <a:pt x="218380" y="166188"/>
                </a:cubicBezTo>
                <a:cubicBezTo>
                  <a:pt x="218244" y="140638"/>
                  <a:pt x="218210" y="115068"/>
                  <a:pt x="217674" y="89498"/>
                </a:cubicBezTo>
                <a:cubicBezTo>
                  <a:pt x="217042" y="55625"/>
                  <a:pt x="197044" y="35144"/>
                  <a:pt x="164128" y="34594"/>
                </a:cubicBezTo>
                <a:cubicBezTo>
                  <a:pt x="138463" y="34125"/>
                  <a:pt x="112805" y="34125"/>
                  <a:pt x="87153" y="34594"/>
                </a:cubicBezTo>
                <a:close/>
                <a:moveTo>
                  <a:pt x="125566" y="0"/>
                </a:moveTo>
                <a:cubicBezTo>
                  <a:pt x="147201" y="0"/>
                  <a:pt x="168837" y="455"/>
                  <a:pt x="190480" y="1366"/>
                </a:cubicBezTo>
                <a:cubicBezTo>
                  <a:pt x="204763" y="1950"/>
                  <a:pt x="218414" y="5416"/>
                  <a:pt x="229850" y="15010"/>
                </a:cubicBezTo>
                <a:cubicBezTo>
                  <a:pt x="244317" y="27180"/>
                  <a:pt x="249325" y="43944"/>
                  <a:pt x="250086" y="62114"/>
                </a:cubicBezTo>
                <a:cubicBezTo>
                  <a:pt x="251928" y="106765"/>
                  <a:pt x="251799" y="151442"/>
                  <a:pt x="250086" y="196107"/>
                </a:cubicBezTo>
                <a:cubicBezTo>
                  <a:pt x="249624" y="208487"/>
                  <a:pt x="247042" y="220515"/>
                  <a:pt x="240444" y="231129"/>
                </a:cubicBezTo>
                <a:cubicBezTo>
                  <a:pt x="228743" y="249979"/>
                  <a:pt x="210525" y="255917"/>
                  <a:pt x="190051" y="257120"/>
                </a:cubicBezTo>
                <a:cubicBezTo>
                  <a:pt x="168728" y="258296"/>
                  <a:pt x="147140" y="258166"/>
                  <a:pt x="125593" y="258071"/>
                </a:cubicBezTo>
                <a:cubicBezTo>
                  <a:pt x="101899" y="257942"/>
                  <a:pt x="78116" y="259158"/>
                  <a:pt x="54571" y="256230"/>
                </a:cubicBezTo>
                <a:cubicBezTo>
                  <a:pt x="20683" y="252017"/>
                  <a:pt x="2744" y="231550"/>
                  <a:pt x="1344" y="196351"/>
                </a:cubicBezTo>
                <a:cubicBezTo>
                  <a:pt x="-449" y="151470"/>
                  <a:pt x="-449" y="106602"/>
                  <a:pt x="1344" y="61747"/>
                </a:cubicBezTo>
                <a:cubicBezTo>
                  <a:pt x="2004" y="45792"/>
                  <a:pt x="6067" y="30755"/>
                  <a:pt x="17490" y="18829"/>
                </a:cubicBezTo>
                <a:cubicBezTo>
                  <a:pt x="29327" y="6387"/>
                  <a:pt x="44514" y="2066"/>
                  <a:pt x="60666" y="1366"/>
                </a:cubicBezTo>
                <a:cubicBezTo>
                  <a:pt x="82301" y="455"/>
                  <a:pt x="103930" y="0"/>
                  <a:pt x="125566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 </a:t>
            </a:r>
            <a:endParaRPr lang="en-AU" dirty="0"/>
          </a:p>
        </p:txBody>
      </p:sp>
      <p:sp>
        <p:nvSpPr>
          <p:cNvPr id="15" name="Text Placeholder 69">
            <a:extLst>
              <a:ext uri="{FF2B5EF4-FFF2-40B4-BE49-F238E27FC236}">
                <a16:creationId xmlns:a16="http://schemas.microsoft.com/office/drawing/2014/main" id="{88FC080D-639E-CDD8-39F3-0E362B230E9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833857" y="4796544"/>
            <a:ext cx="258194" cy="258201"/>
          </a:xfrm>
          <a:custGeom>
            <a:avLst/>
            <a:gdLst>
              <a:gd name="connsiteX0" fmla="*/ 45887 w 258194"/>
              <a:gd name="connsiteY0" fmla="*/ 94832 h 258201"/>
              <a:gd name="connsiteX1" fmla="*/ 37312 w 258194"/>
              <a:gd name="connsiteY1" fmla="*/ 103408 h 258201"/>
              <a:gd name="connsiteX2" fmla="*/ 37312 w 258194"/>
              <a:gd name="connsiteY2" fmla="*/ 221344 h 258201"/>
              <a:gd name="connsiteX3" fmla="*/ 45745 w 258194"/>
              <a:gd name="connsiteY3" fmla="*/ 229777 h 258201"/>
              <a:gd name="connsiteX4" fmla="*/ 70968 w 258194"/>
              <a:gd name="connsiteY4" fmla="*/ 229777 h 258201"/>
              <a:gd name="connsiteX5" fmla="*/ 79863 w 258194"/>
              <a:gd name="connsiteY5" fmla="*/ 220834 h 258201"/>
              <a:gd name="connsiteX6" fmla="*/ 79876 w 258194"/>
              <a:gd name="connsiteY6" fmla="*/ 162363 h 258201"/>
              <a:gd name="connsiteX7" fmla="*/ 79876 w 258194"/>
              <a:gd name="connsiteY7" fmla="*/ 103136 h 258201"/>
              <a:gd name="connsiteX8" fmla="*/ 71614 w 258194"/>
              <a:gd name="connsiteY8" fmla="*/ 94832 h 258201"/>
              <a:gd name="connsiteX9" fmla="*/ 45887 w 258194"/>
              <a:gd name="connsiteY9" fmla="*/ 94832 h 258201"/>
              <a:gd name="connsiteX10" fmla="*/ 171617 w 258194"/>
              <a:gd name="connsiteY10" fmla="*/ 93535 h 258201"/>
              <a:gd name="connsiteX11" fmla="*/ 152374 w 258194"/>
              <a:gd name="connsiteY11" fmla="*/ 100466 h 258201"/>
              <a:gd name="connsiteX12" fmla="*/ 141630 w 258194"/>
              <a:gd name="connsiteY12" fmla="*/ 110556 h 258201"/>
              <a:gd name="connsiteX13" fmla="*/ 141630 w 258194"/>
              <a:gd name="connsiteY13" fmla="*/ 102287 h 258201"/>
              <a:gd name="connsiteX14" fmla="*/ 134156 w 258194"/>
              <a:gd name="connsiteY14" fmla="*/ 94832 h 258201"/>
              <a:gd name="connsiteX15" fmla="*/ 106921 w 258194"/>
              <a:gd name="connsiteY15" fmla="*/ 94832 h 258201"/>
              <a:gd name="connsiteX16" fmla="*/ 99025 w 258194"/>
              <a:gd name="connsiteY16" fmla="*/ 102627 h 258201"/>
              <a:gd name="connsiteX17" fmla="*/ 99025 w 258194"/>
              <a:gd name="connsiteY17" fmla="*/ 221888 h 258201"/>
              <a:gd name="connsiteX18" fmla="*/ 106833 w 258194"/>
              <a:gd name="connsiteY18" fmla="*/ 229770 h 258201"/>
              <a:gd name="connsiteX19" fmla="*/ 133306 w 258194"/>
              <a:gd name="connsiteY19" fmla="*/ 229770 h 258201"/>
              <a:gd name="connsiteX20" fmla="*/ 141630 w 258194"/>
              <a:gd name="connsiteY20" fmla="*/ 221391 h 258201"/>
              <a:gd name="connsiteX21" fmla="*/ 141671 w 258194"/>
              <a:gd name="connsiteY21" fmla="*/ 159617 h 258201"/>
              <a:gd name="connsiteX22" fmla="*/ 149085 w 258194"/>
              <a:gd name="connsiteY22" fmla="*/ 136786 h 258201"/>
              <a:gd name="connsiteX23" fmla="*/ 184902 w 258194"/>
              <a:gd name="connsiteY23" fmla="*/ 142412 h 258201"/>
              <a:gd name="connsiteX24" fmla="*/ 187579 w 258194"/>
              <a:gd name="connsiteY24" fmla="*/ 158985 h 258201"/>
              <a:gd name="connsiteX25" fmla="*/ 187579 w 258194"/>
              <a:gd name="connsiteY25" fmla="*/ 222268 h 258201"/>
              <a:gd name="connsiteX26" fmla="*/ 194952 w 258194"/>
              <a:gd name="connsiteY26" fmla="*/ 229750 h 258201"/>
              <a:gd name="connsiteX27" fmla="*/ 223702 w 258194"/>
              <a:gd name="connsiteY27" fmla="*/ 229750 h 258201"/>
              <a:gd name="connsiteX28" fmla="*/ 231074 w 258194"/>
              <a:gd name="connsiteY28" fmla="*/ 222282 h 258201"/>
              <a:gd name="connsiteX29" fmla="*/ 230966 w 258194"/>
              <a:gd name="connsiteY29" fmla="*/ 154956 h 258201"/>
              <a:gd name="connsiteX30" fmla="*/ 225414 w 258194"/>
              <a:gd name="connsiteY30" fmla="*/ 120321 h 258201"/>
              <a:gd name="connsiteX31" fmla="*/ 198594 w 258194"/>
              <a:gd name="connsiteY31" fmla="*/ 95050 h 258201"/>
              <a:gd name="connsiteX32" fmla="*/ 171617 w 258194"/>
              <a:gd name="connsiteY32" fmla="*/ 93535 h 258201"/>
              <a:gd name="connsiteX33" fmla="*/ 58560 w 258194"/>
              <a:gd name="connsiteY33" fmla="*/ 28465 h 258201"/>
              <a:gd name="connsiteX34" fmla="*/ 31203 w 258194"/>
              <a:gd name="connsiteY34" fmla="*/ 56005 h 258201"/>
              <a:gd name="connsiteX35" fmla="*/ 31203 w 258194"/>
              <a:gd name="connsiteY35" fmla="*/ 56128 h 258201"/>
              <a:gd name="connsiteX36" fmla="*/ 58744 w 258194"/>
              <a:gd name="connsiteY36" fmla="*/ 83369 h 258201"/>
              <a:gd name="connsiteX37" fmla="*/ 86101 w 258194"/>
              <a:gd name="connsiteY37" fmla="*/ 55829 h 258201"/>
              <a:gd name="connsiteX38" fmla="*/ 58560 w 258194"/>
              <a:gd name="connsiteY38" fmla="*/ 28465 h 258201"/>
              <a:gd name="connsiteX39" fmla="*/ 18150 w 258194"/>
              <a:gd name="connsiteY39" fmla="*/ 0 h 258201"/>
              <a:gd name="connsiteX40" fmla="*/ 240044 w 258194"/>
              <a:gd name="connsiteY40" fmla="*/ 0 h 258201"/>
              <a:gd name="connsiteX41" fmla="*/ 241369 w 258194"/>
              <a:gd name="connsiteY41" fmla="*/ 1006 h 258201"/>
              <a:gd name="connsiteX42" fmla="*/ 257188 w 258194"/>
              <a:gd name="connsiteY42" fmla="*/ 16825 h 258201"/>
              <a:gd name="connsiteX43" fmla="*/ 258194 w 258194"/>
              <a:gd name="connsiteY43" fmla="*/ 18150 h 258201"/>
              <a:gd name="connsiteX44" fmla="*/ 258194 w 258194"/>
              <a:gd name="connsiteY44" fmla="*/ 240044 h 258201"/>
              <a:gd name="connsiteX45" fmla="*/ 257188 w 258194"/>
              <a:gd name="connsiteY45" fmla="*/ 241376 h 258201"/>
              <a:gd name="connsiteX46" fmla="*/ 241369 w 258194"/>
              <a:gd name="connsiteY46" fmla="*/ 257188 h 258201"/>
              <a:gd name="connsiteX47" fmla="*/ 240044 w 258194"/>
              <a:gd name="connsiteY47" fmla="*/ 258201 h 258201"/>
              <a:gd name="connsiteX48" fmla="*/ 18157 w 258194"/>
              <a:gd name="connsiteY48" fmla="*/ 258201 h 258201"/>
              <a:gd name="connsiteX49" fmla="*/ 16831 w 258194"/>
              <a:gd name="connsiteY49" fmla="*/ 257188 h 258201"/>
              <a:gd name="connsiteX50" fmla="*/ 1012 w 258194"/>
              <a:gd name="connsiteY50" fmla="*/ 241376 h 258201"/>
              <a:gd name="connsiteX51" fmla="*/ 0 w 258194"/>
              <a:gd name="connsiteY51" fmla="*/ 240044 h 258201"/>
              <a:gd name="connsiteX52" fmla="*/ 0 w 258194"/>
              <a:gd name="connsiteY52" fmla="*/ 18150 h 258201"/>
              <a:gd name="connsiteX53" fmla="*/ 1006 w 258194"/>
              <a:gd name="connsiteY53" fmla="*/ 16825 h 258201"/>
              <a:gd name="connsiteX54" fmla="*/ 16825 w 258194"/>
              <a:gd name="connsiteY54" fmla="*/ 1006 h 258201"/>
              <a:gd name="connsiteX55" fmla="*/ 18150 w 258194"/>
              <a:gd name="connsiteY55" fmla="*/ 0 h 2582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258194" h="258201">
                <a:moveTo>
                  <a:pt x="45887" y="94832"/>
                </a:moveTo>
                <a:cubicBezTo>
                  <a:pt x="39840" y="94832"/>
                  <a:pt x="37312" y="97320"/>
                  <a:pt x="37312" y="103408"/>
                </a:cubicBezTo>
                <a:cubicBezTo>
                  <a:pt x="37312" y="142718"/>
                  <a:pt x="37312" y="182027"/>
                  <a:pt x="37312" y="221344"/>
                </a:cubicBezTo>
                <a:cubicBezTo>
                  <a:pt x="37312" y="227269"/>
                  <a:pt x="39799" y="229763"/>
                  <a:pt x="45745" y="229777"/>
                </a:cubicBezTo>
                <a:cubicBezTo>
                  <a:pt x="54150" y="229797"/>
                  <a:pt x="62556" y="229797"/>
                  <a:pt x="70968" y="229777"/>
                </a:cubicBezTo>
                <a:cubicBezTo>
                  <a:pt x="77627" y="229777"/>
                  <a:pt x="79863" y="227527"/>
                  <a:pt x="79863" y="220834"/>
                </a:cubicBezTo>
                <a:cubicBezTo>
                  <a:pt x="79876" y="201346"/>
                  <a:pt x="79883" y="181851"/>
                  <a:pt x="79876" y="162363"/>
                </a:cubicBezTo>
                <a:cubicBezTo>
                  <a:pt x="79876" y="142623"/>
                  <a:pt x="79876" y="122883"/>
                  <a:pt x="79876" y="103136"/>
                </a:cubicBezTo>
                <a:cubicBezTo>
                  <a:pt x="79876" y="97333"/>
                  <a:pt x="77356" y="94840"/>
                  <a:pt x="71614" y="94832"/>
                </a:cubicBezTo>
                <a:cubicBezTo>
                  <a:pt x="63045" y="94832"/>
                  <a:pt x="54470" y="94832"/>
                  <a:pt x="45887" y="94832"/>
                </a:cubicBezTo>
                <a:close/>
                <a:moveTo>
                  <a:pt x="171617" y="93535"/>
                </a:moveTo>
                <a:cubicBezTo>
                  <a:pt x="164686" y="94432"/>
                  <a:pt x="158197" y="96511"/>
                  <a:pt x="152374" y="100466"/>
                </a:cubicBezTo>
                <a:cubicBezTo>
                  <a:pt x="148317" y="103231"/>
                  <a:pt x="145076" y="106826"/>
                  <a:pt x="141630" y="110556"/>
                </a:cubicBezTo>
                <a:cubicBezTo>
                  <a:pt x="141630" y="107798"/>
                  <a:pt x="141630" y="105046"/>
                  <a:pt x="141630" y="102287"/>
                </a:cubicBezTo>
                <a:cubicBezTo>
                  <a:pt x="141583" y="97394"/>
                  <a:pt x="139055" y="94846"/>
                  <a:pt x="134156" y="94832"/>
                </a:cubicBezTo>
                <a:cubicBezTo>
                  <a:pt x="125078" y="94812"/>
                  <a:pt x="115999" y="94812"/>
                  <a:pt x="106921" y="94832"/>
                </a:cubicBezTo>
                <a:cubicBezTo>
                  <a:pt x="101512" y="94832"/>
                  <a:pt x="99025" y="97265"/>
                  <a:pt x="99025" y="102627"/>
                </a:cubicBezTo>
                <a:cubicBezTo>
                  <a:pt x="99025" y="142378"/>
                  <a:pt x="99025" y="182129"/>
                  <a:pt x="99025" y="221888"/>
                </a:cubicBezTo>
                <a:cubicBezTo>
                  <a:pt x="99025" y="227330"/>
                  <a:pt x="101431" y="229750"/>
                  <a:pt x="106833" y="229770"/>
                </a:cubicBezTo>
                <a:cubicBezTo>
                  <a:pt x="115659" y="229790"/>
                  <a:pt x="124480" y="229790"/>
                  <a:pt x="133306" y="229770"/>
                </a:cubicBezTo>
                <a:cubicBezTo>
                  <a:pt x="139402" y="229770"/>
                  <a:pt x="141624" y="227514"/>
                  <a:pt x="141630" y="221391"/>
                </a:cubicBezTo>
                <a:cubicBezTo>
                  <a:pt x="141630" y="200802"/>
                  <a:pt x="141549" y="180206"/>
                  <a:pt x="141671" y="159617"/>
                </a:cubicBezTo>
                <a:cubicBezTo>
                  <a:pt x="141719" y="151286"/>
                  <a:pt x="143981" y="143567"/>
                  <a:pt x="149085" y="136786"/>
                </a:cubicBezTo>
                <a:cubicBezTo>
                  <a:pt x="156919" y="126376"/>
                  <a:pt x="178983" y="125900"/>
                  <a:pt x="184902" y="142412"/>
                </a:cubicBezTo>
                <a:cubicBezTo>
                  <a:pt x="186743" y="147739"/>
                  <a:pt x="187647" y="153345"/>
                  <a:pt x="187579" y="158985"/>
                </a:cubicBezTo>
                <a:cubicBezTo>
                  <a:pt x="187633" y="180077"/>
                  <a:pt x="187579" y="201176"/>
                  <a:pt x="187579" y="222268"/>
                </a:cubicBezTo>
                <a:cubicBezTo>
                  <a:pt x="187579" y="227242"/>
                  <a:pt x="189984" y="229729"/>
                  <a:pt x="194952" y="229750"/>
                </a:cubicBezTo>
                <a:cubicBezTo>
                  <a:pt x="204533" y="229797"/>
                  <a:pt x="214114" y="229797"/>
                  <a:pt x="223702" y="229750"/>
                </a:cubicBezTo>
                <a:cubicBezTo>
                  <a:pt x="228676" y="229750"/>
                  <a:pt x="231074" y="227276"/>
                  <a:pt x="231074" y="222282"/>
                </a:cubicBezTo>
                <a:cubicBezTo>
                  <a:pt x="231074" y="199837"/>
                  <a:pt x="231156" y="177387"/>
                  <a:pt x="230966" y="154956"/>
                </a:cubicBezTo>
                <a:cubicBezTo>
                  <a:pt x="230864" y="143166"/>
                  <a:pt x="229811" y="131452"/>
                  <a:pt x="225414" y="120321"/>
                </a:cubicBezTo>
                <a:cubicBezTo>
                  <a:pt x="220433" y="107709"/>
                  <a:pt x="211878" y="98842"/>
                  <a:pt x="198594" y="95050"/>
                </a:cubicBezTo>
                <a:cubicBezTo>
                  <a:pt x="189726" y="92522"/>
                  <a:pt x="180702" y="92359"/>
                  <a:pt x="171617" y="93535"/>
                </a:cubicBezTo>
                <a:close/>
                <a:moveTo>
                  <a:pt x="58560" y="28465"/>
                </a:moveTo>
                <a:cubicBezTo>
                  <a:pt x="43400" y="28513"/>
                  <a:pt x="31149" y="40846"/>
                  <a:pt x="31203" y="56005"/>
                </a:cubicBezTo>
                <a:cubicBezTo>
                  <a:pt x="31203" y="56046"/>
                  <a:pt x="31203" y="56087"/>
                  <a:pt x="31203" y="56128"/>
                </a:cubicBezTo>
                <a:cubicBezTo>
                  <a:pt x="31332" y="71233"/>
                  <a:pt x="43638" y="83403"/>
                  <a:pt x="58744" y="83369"/>
                </a:cubicBezTo>
                <a:cubicBezTo>
                  <a:pt x="73904" y="83322"/>
                  <a:pt x="86155" y="70989"/>
                  <a:pt x="86101" y="55829"/>
                </a:cubicBezTo>
                <a:cubicBezTo>
                  <a:pt x="86053" y="40662"/>
                  <a:pt x="73720" y="28417"/>
                  <a:pt x="58560" y="28465"/>
                </a:cubicBezTo>
                <a:close/>
                <a:moveTo>
                  <a:pt x="18150" y="0"/>
                </a:moveTo>
                <a:lnTo>
                  <a:pt x="240044" y="0"/>
                </a:lnTo>
                <a:cubicBezTo>
                  <a:pt x="239996" y="965"/>
                  <a:pt x="240839" y="843"/>
                  <a:pt x="241369" y="1006"/>
                </a:cubicBezTo>
                <a:cubicBezTo>
                  <a:pt x="249387" y="3540"/>
                  <a:pt x="254653" y="8813"/>
                  <a:pt x="257188" y="16825"/>
                </a:cubicBezTo>
                <a:cubicBezTo>
                  <a:pt x="257358" y="17355"/>
                  <a:pt x="257229" y="18198"/>
                  <a:pt x="258194" y="18150"/>
                </a:cubicBezTo>
                <a:lnTo>
                  <a:pt x="258194" y="240044"/>
                </a:lnTo>
                <a:cubicBezTo>
                  <a:pt x="257222" y="240003"/>
                  <a:pt x="257351" y="240846"/>
                  <a:pt x="257188" y="241376"/>
                </a:cubicBezTo>
                <a:cubicBezTo>
                  <a:pt x="254647" y="249394"/>
                  <a:pt x="249380" y="254661"/>
                  <a:pt x="241369" y="257188"/>
                </a:cubicBezTo>
                <a:cubicBezTo>
                  <a:pt x="240866" y="257358"/>
                  <a:pt x="239996" y="257236"/>
                  <a:pt x="240044" y="258201"/>
                </a:cubicBezTo>
                <a:lnTo>
                  <a:pt x="18157" y="258201"/>
                </a:lnTo>
                <a:cubicBezTo>
                  <a:pt x="18197" y="257229"/>
                  <a:pt x="17361" y="257358"/>
                  <a:pt x="16831" y="257188"/>
                </a:cubicBezTo>
                <a:cubicBezTo>
                  <a:pt x="8813" y="254653"/>
                  <a:pt x="3540" y="249380"/>
                  <a:pt x="1012" y="241376"/>
                </a:cubicBezTo>
                <a:cubicBezTo>
                  <a:pt x="843" y="240860"/>
                  <a:pt x="972" y="240003"/>
                  <a:pt x="0" y="240044"/>
                </a:cubicBezTo>
                <a:lnTo>
                  <a:pt x="0" y="18150"/>
                </a:lnTo>
                <a:cubicBezTo>
                  <a:pt x="972" y="18198"/>
                  <a:pt x="843" y="17355"/>
                  <a:pt x="1006" y="16825"/>
                </a:cubicBezTo>
                <a:cubicBezTo>
                  <a:pt x="3547" y="8807"/>
                  <a:pt x="8813" y="3534"/>
                  <a:pt x="16825" y="1006"/>
                </a:cubicBezTo>
                <a:cubicBezTo>
                  <a:pt x="17355" y="836"/>
                  <a:pt x="18197" y="965"/>
                  <a:pt x="18150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 </a:t>
            </a:r>
            <a:endParaRPr lang="en-AU" dirty="0"/>
          </a:p>
        </p:txBody>
      </p:sp>
      <p:sp>
        <p:nvSpPr>
          <p:cNvPr id="16" name="Text Placeholder 71">
            <a:extLst>
              <a:ext uri="{FF2B5EF4-FFF2-40B4-BE49-F238E27FC236}">
                <a16:creationId xmlns:a16="http://schemas.microsoft.com/office/drawing/2014/main" id="{A10F09E5-D8E6-5116-664C-A35378B0AEF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367797" y="4826348"/>
            <a:ext cx="295956" cy="207384"/>
          </a:xfrm>
          <a:custGeom>
            <a:avLst/>
            <a:gdLst>
              <a:gd name="connsiteX0" fmla="*/ 118814 w 295956"/>
              <a:gd name="connsiteY0" fmla="*/ 60487 h 207384"/>
              <a:gd name="connsiteX1" fmla="*/ 118814 w 295956"/>
              <a:gd name="connsiteY1" fmla="*/ 147977 h 207384"/>
              <a:gd name="connsiteX2" fmla="*/ 195503 w 295956"/>
              <a:gd name="connsiteY2" fmla="*/ 104772 h 207384"/>
              <a:gd name="connsiteX3" fmla="*/ 147978 w 295956"/>
              <a:gd name="connsiteY3" fmla="*/ 0 h 207384"/>
              <a:gd name="connsiteX4" fmla="*/ 263551 w 295956"/>
              <a:gd name="connsiteY4" fmla="*/ 6480 h 207384"/>
              <a:gd name="connsiteX5" fmla="*/ 289475 w 295956"/>
              <a:gd name="connsiteY5" fmla="*/ 32403 h 207384"/>
              <a:gd name="connsiteX6" fmla="*/ 295956 w 295956"/>
              <a:gd name="connsiteY6" fmla="*/ 103692 h 207384"/>
              <a:gd name="connsiteX7" fmla="*/ 289475 w 295956"/>
              <a:gd name="connsiteY7" fmla="*/ 174980 h 207384"/>
              <a:gd name="connsiteX8" fmla="*/ 263551 w 295956"/>
              <a:gd name="connsiteY8" fmla="*/ 200903 h 207384"/>
              <a:gd name="connsiteX9" fmla="*/ 147978 w 295956"/>
              <a:gd name="connsiteY9" fmla="*/ 207384 h 207384"/>
              <a:gd name="connsiteX10" fmla="*/ 32404 w 295956"/>
              <a:gd name="connsiteY10" fmla="*/ 200903 h 207384"/>
              <a:gd name="connsiteX11" fmla="*/ 6480 w 295956"/>
              <a:gd name="connsiteY11" fmla="*/ 174980 h 207384"/>
              <a:gd name="connsiteX12" fmla="*/ 0 w 295956"/>
              <a:gd name="connsiteY12" fmla="*/ 103692 h 207384"/>
              <a:gd name="connsiteX13" fmla="*/ 6480 w 295956"/>
              <a:gd name="connsiteY13" fmla="*/ 32403 h 207384"/>
              <a:gd name="connsiteX14" fmla="*/ 32404 w 295956"/>
              <a:gd name="connsiteY14" fmla="*/ 6480 h 207384"/>
              <a:gd name="connsiteX15" fmla="*/ 147978 w 295956"/>
              <a:gd name="connsiteY15" fmla="*/ 0 h 207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95956" h="207384">
                <a:moveTo>
                  <a:pt x="118814" y="60487"/>
                </a:moveTo>
                <a:lnTo>
                  <a:pt x="118814" y="147977"/>
                </a:lnTo>
                <a:lnTo>
                  <a:pt x="195503" y="104772"/>
                </a:lnTo>
                <a:close/>
                <a:moveTo>
                  <a:pt x="147978" y="0"/>
                </a:moveTo>
                <a:cubicBezTo>
                  <a:pt x="147978" y="0"/>
                  <a:pt x="240868" y="0"/>
                  <a:pt x="263551" y="6480"/>
                </a:cubicBezTo>
                <a:cubicBezTo>
                  <a:pt x="276512" y="9721"/>
                  <a:pt x="286234" y="19442"/>
                  <a:pt x="289475" y="32403"/>
                </a:cubicBezTo>
                <a:cubicBezTo>
                  <a:pt x="295956" y="55086"/>
                  <a:pt x="295956" y="103692"/>
                  <a:pt x="295956" y="103692"/>
                </a:cubicBezTo>
                <a:cubicBezTo>
                  <a:pt x="295956" y="103692"/>
                  <a:pt x="295956" y="152297"/>
                  <a:pt x="289475" y="174980"/>
                </a:cubicBezTo>
                <a:cubicBezTo>
                  <a:pt x="286234" y="187941"/>
                  <a:pt x="276512" y="197662"/>
                  <a:pt x="263551" y="200903"/>
                </a:cubicBezTo>
                <a:cubicBezTo>
                  <a:pt x="239789" y="207384"/>
                  <a:pt x="147978" y="207384"/>
                  <a:pt x="147978" y="207384"/>
                </a:cubicBezTo>
                <a:cubicBezTo>
                  <a:pt x="147978" y="207384"/>
                  <a:pt x="55086" y="207384"/>
                  <a:pt x="32404" y="200903"/>
                </a:cubicBezTo>
                <a:cubicBezTo>
                  <a:pt x="19442" y="197662"/>
                  <a:pt x="9721" y="187941"/>
                  <a:pt x="6480" y="174980"/>
                </a:cubicBezTo>
                <a:cubicBezTo>
                  <a:pt x="0" y="152297"/>
                  <a:pt x="0" y="103692"/>
                  <a:pt x="0" y="103692"/>
                </a:cubicBezTo>
                <a:cubicBezTo>
                  <a:pt x="0" y="103692"/>
                  <a:pt x="0" y="55086"/>
                  <a:pt x="6480" y="32403"/>
                </a:cubicBezTo>
                <a:cubicBezTo>
                  <a:pt x="9721" y="19442"/>
                  <a:pt x="19442" y="9721"/>
                  <a:pt x="32404" y="6480"/>
                </a:cubicBezTo>
                <a:cubicBezTo>
                  <a:pt x="56166" y="0"/>
                  <a:pt x="147978" y="0"/>
                  <a:pt x="147978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 </a:t>
            </a:r>
            <a:endParaRPr lang="en-AU" dirty="0"/>
          </a:p>
        </p:txBody>
      </p:sp>
      <p:pic>
        <p:nvPicPr>
          <p:cNvPr id="2" name="Picture 1" descr="A white text on a black background&#10;&#10;Description automatically generated">
            <a:extLst>
              <a:ext uri="{FF2B5EF4-FFF2-40B4-BE49-F238E27FC236}">
                <a16:creationId xmlns:a16="http://schemas.microsoft.com/office/drawing/2014/main" id="{6942A344-6F98-D9F6-9AB0-977B073AE1D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799983" y="393370"/>
            <a:ext cx="1968406" cy="634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30661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_White+UQ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1127448" y="3266052"/>
            <a:ext cx="3254263" cy="276999"/>
          </a:xfrm>
          <a:prstGeom prst="rect">
            <a:avLst/>
          </a:prstGeom>
        </p:spPr>
        <p:txBody>
          <a:bodyPr vert="horz" lIns="0" tIns="0" rIns="0" bIns="0" rtlCol="0" anchor="t">
            <a:spAutoFit/>
          </a:bodyPr>
          <a:lstStyle>
            <a:lvl1pPr>
              <a:defRPr lang="en-US" sz="1800" b="0" spc="0" baseline="0" dirty="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Name surname</a:t>
            </a:r>
          </a:p>
        </p:txBody>
      </p:sp>
      <p:sp>
        <p:nvSpPr>
          <p:cNvPr id="27" name="Title 1">
            <a:extLst>
              <a:ext uri="{FF2B5EF4-FFF2-40B4-BE49-F238E27FC236}">
                <a16:creationId xmlns:a16="http://schemas.microsoft.com/office/drawing/2014/main" id="{257E80FD-A9E1-4484-8211-7013D6A2558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white">
          <a:xfrm>
            <a:off x="1127448" y="2420888"/>
            <a:ext cx="3192289" cy="720081"/>
          </a:xfrm>
        </p:spPr>
        <p:txBody>
          <a:bodyPr vert="horz" lIns="0" tIns="0" rIns="0" bIns="0" rtlCol="0" anchor="t" anchorCtr="0">
            <a:normAutofit/>
          </a:bodyPr>
          <a:lstStyle>
            <a:lvl1pPr>
              <a:defRPr lang="en-AU" sz="3600" spc="0" baseline="0" dirty="0">
                <a:solidFill>
                  <a:schemeClr val="accent1"/>
                </a:solidFill>
                <a:latin typeface="+mn-lt"/>
              </a:defRPr>
            </a:lvl1pPr>
          </a:lstStyle>
          <a:p>
            <a:pPr marL="0" lvl="0"/>
            <a:r>
              <a:rPr lang="en-US" dirty="0"/>
              <a:t>Contact</a:t>
            </a:r>
            <a:endParaRPr lang="en-AU" dirty="0"/>
          </a:p>
        </p:txBody>
      </p:sp>
      <p:sp>
        <p:nvSpPr>
          <p:cNvPr id="29" name="Text Placeholder 6">
            <a:extLst>
              <a:ext uri="{FF2B5EF4-FFF2-40B4-BE49-F238E27FC236}">
                <a16:creationId xmlns:a16="http://schemas.microsoft.com/office/drawing/2014/main" id="{5455254C-E52B-428E-99C5-B07B839CF2C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white">
          <a:xfrm>
            <a:off x="1127448" y="3606924"/>
            <a:ext cx="3254263" cy="215444"/>
          </a:xfrm>
          <a:prstGeom prst="rect">
            <a:avLst/>
          </a:prstGeom>
        </p:spPr>
        <p:txBody>
          <a:bodyPr vert="horz" lIns="0" tIns="0" rIns="0" bIns="0" rtlCol="0" anchor="t">
            <a:spAutoFit/>
          </a:bodyPr>
          <a:lstStyle>
            <a:lvl1pPr>
              <a:defRPr lang="en-US" sz="1400" b="0" spc="0" baseline="0" dirty="0" smtClean="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Title</a:t>
            </a:r>
          </a:p>
        </p:txBody>
      </p:sp>
      <p:sp>
        <p:nvSpPr>
          <p:cNvPr id="33" name="Text Placeholder 6">
            <a:extLst>
              <a:ext uri="{FF2B5EF4-FFF2-40B4-BE49-F238E27FC236}">
                <a16:creationId xmlns:a16="http://schemas.microsoft.com/office/drawing/2014/main" id="{0C9C026C-FB6A-4A62-B08F-1942BF1B441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white">
          <a:xfrm>
            <a:off x="1127448" y="3861048"/>
            <a:ext cx="448841" cy="215444"/>
          </a:xfrm>
          <a:prstGeom prst="rect">
            <a:avLst/>
          </a:prstGeom>
        </p:spPr>
        <p:txBody>
          <a:bodyPr vert="horz" wrap="none" lIns="0" tIns="0" rIns="0" bIns="0" rtlCol="0" anchor="t">
            <a:spAutoFit/>
          </a:bodyPr>
          <a:lstStyle>
            <a:lvl1pPr>
              <a:defRPr lang="en-US" sz="1400" b="0" spc="0" baseline="0" dirty="0" smtClean="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Email</a:t>
            </a:r>
          </a:p>
        </p:txBody>
      </p:sp>
      <p:sp>
        <p:nvSpPr>
          <p:cNvPr id="34" name="Text Placeholder 6">
            <a:extLst>
              <a:ext uri="{FF2B5EF4-FFF2-40B4-BE49-F238E27FC236}">
                <a16:creationId xmlns:a16="http://schemas.microsoft.com/office/drawing/2014/main" id="{B4FF2464-4B77-4CFF-BDD7-A46E59DD325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white">
          <a:xfrm>
            <a:off x="1127448" y="4123556"/>
            <a:ext cx="517770" cy="215444"/>
          </a:xfrm>
          <a:prstGeom prst="rect">
            <a:avLst/>
          </a:prstGeom>
        </p:spPr>
        <p:txBody>
          <a:bodyPr vert="horz" wrap="none" lIns="0" tIns="0" rIns="0" bIns="0" rtlCol="0" anchor="t">
            <a:spAutoFit/>
          </a:bodyPr>
          <a:lstStyle>
            <a:lvl1pPr>
              <a:defRPr lang="en-US" sz="1400" b="0" spc="0" baseline="0" dirty="0" smtClean="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Phone</a:t>
            </a:r>
          </a:p>
        </p:txBody>
      </p:sp>
      <p:sp>
        <p:nvSpPr>
          <p:cNvPr id="51" name="Text Placeholder 50">
            <a:extLst>
              <a:ext uri="{FF2B5EF4-FFF2-40B4-BE49-F238E27FC236}">
                <a16:creationId xmlns:a16="http://schemas.microsoft.com/office/drawing/2014/main" id="{CEFEC494-73C0-494E-8DE9-7C8FE7AA87F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127430" y="4797150"/>
            <a:ext cx="251419" cy="258205"/>
          </a:xfrm>
          <a:custGeom>
            <a:avLst/>
            <a:gdLst>
              <a:gd name="connsiteX0" fmla="*/ 2166 w 251419"/>
              <a:gd name="connsiteY0" fmla="*/ 0 h 258205"/>
              <a:gd name="connsiteX1" fmla="*/ 249239 w 251419"/>
              <a:gd name="connsiteY1" fmla="*/ 0 h 258205"/>
              <a:gd name="connsiteX2" fmla="*/ 251419 w 251419"/>
              <a:gd name="connsiteY2" fmla="*/ 2144 h 258205"/>
              <a:gd name="connsiteX3" fmla="*/ 251419 w 251419"/>
              <a:gd name="connsiteY3" fmla="*/ 256168 h 258205"/>
              <a:gd name="connsiteX4" fmla="*/ 249386 w 251419"/>
              <a:gd name="connsiteY4" fmla="*/ 258184 h 258205"/>
              <a:gd name="connsiteX5" fmla="*/ 173327 w 251419"/>
              <a:gd name="connsiteY5" fmla="*/ 258139 h 258205"/>
              <a:gd name="connsiteX6" fmla="*/ 172109 w 251419"/>
              <a:gd name="connsiteY6" fmla="*/ 254871 h 258205"/>
              <a:gd name="connsiteX7" fmla="*/ 172109 w 251419"/>
              <a:gd name="connsiteY7" fmla="*/ 243272 h 258205"/>
              <a:gd name="connsiteX8" fmla="*/ 172109 w 251419"/>
              <a:gd name="connsiteY8" fmla="*/ 164416 h 258205"/>
              <a:gd name="connsiteX9" fmla="*/ 172109 w 251419"/>
              <a:gd name="connsiteY9" fmla="*/ 161390 h 258205"/>
              <a:gd name="connsiteX10" fmla="*/ 176288 w 251419"/>
              <a:gd name="connsiteY10" fmla="*/ 157088 h 258205"/>
              <a:gd name="connsiteX11" fmla="*/ 197894 w 251419"/>
              <a:gd name="connsiteY11" fmla="*/ 157088 h 258205"/>
              <a:gd name="connsiteX12" fmla="*/ 201081 w 251419"/>
              <a:gd name="connsiteY12" fmla="*/ 157017 h 258205"/>
              <a:gd name="connsiteX13" fmla="*/ 205437 w 251419"/>
              <a:gd name="connsiteY13" fmla="*/ 152856 h 258205"/>
              <a:gd name="connsiteX14" fmla="*/ 208383 w 251419"/>
              <a:gd name="connsiteY14" fmla="*/ 130132 h 258205"/>
              <a:gd name="connsiteX15" fmla="*/ 209183 w 251419"/>
              <a:gd name="connsiteY15" fmla="*/ 123888 h 258205"/>
              <a:gd name="connsiteX16" fmla="*/ 205427 w 251419"/>
              <a:gd name="connsiteY16" fmla="*/ 119349 h 258205"/>
              <a:gd name="connsiteX17" fmla="*/ 194133 w 251419"/>
              <a:gd name="connsiteY17" fmla="*/ 119289 h 258205"/>
              <a:gd name="connsiteX18" fmla="*/ 176219 w 251419"/>
              <a:gd name="connsiteY18" fmla="*/ 119289 h 258205"/>
              <a:gd name="connsiteX19" fmla="*/ 172119 w 251419"/>
              <a:gd name="connsiteY19" fmla="*/ 115219 h 258205"/>
              <a:gd name="connsiteX20" fmla="*/ 172119 w 251419"/>
              <a:gd name="connsiteY20" fmla="*/ 90774 h 258205"/>
              <a:gd name="connsiteX21" fmla="*/ 183816 w 251419"/>
              <a:gd name="connsiteY21" fmla="*/ 74338 h 258205"/>
              <a:gd name="connsiteX22" fmla="*/ 187459 w 251419"/>
              <a:gd name="connsiteY22" fmla="*/ 73929 h 258205"/>
              <a:gd name="connsiteX23" fmla="*/ 205859 w 251419"/>
              <a:gd name="connsiteY23" fmla="*/ 73894 h 258205"/>
              <a:gd name="connsiteX24" fmla="*/ 210828 w 251419"/>
              <a:gd name="connsiteY24" fmla="*/ 68967 h 258205"/>
              <a:gd name="connsiteX25" fmla="*/ 210828 w 251419"/>
              <a:gd name="connsiteY25" fmla="*/ 44522 h 258205"/>
              <a:gd name="connsiteX26" fmla="*/ 206974 w 251419"/>
              <a:gd name="connsiteY26" fmla="*/ 39782 h 258205"/>
              <a:gd name="connsiteX27" fmla="*/ 170970 w 251419"/>
              <a:gd name="connsiteY27" fmla="*/ 40654 h 258205"/>
              <a:gd name="connsiteX28" fmla="*/ 135299 w 251419"/>
              <a:gd name="connsiteY28" fmla="*/ 83028 h 258205"/>
              <a:gd name="connsiteX29" fmla="*/ 135299 w 251419"/>
              <a:gd name="connsiteY29" fmla="*/ 114295 h 258205"/>
              <a:gd name="connsiteX30" fmla="*/ 130350 w 251419"/>
              <a:gd name="connsiteY30" fmla="*/ 119278 h 258205"/>
              <a:gd name="connsiteX31" fmla="*/ 108744 w 251419"/>
              <a:gd name="connsiteY31" fmla="*/ 119278 h 258205"/>
              <a:gd name="connsiteX32" fmla="*/ 102414 w 251419"/>
              <a:gd name="connsiteY32" fmla="*/ 125643 h 258205"/>
              <a:gd name="connsiteX33" fmla="*/ 102414 w 251419"/>
              <a:gd name="connsiteY33" fmla="*/ 150859 h 258205"/>
              <a:gd name="connsiteX34" fmla="*/ 108385 w 251419"/>
              <a:gd name="connsiteY34" fmla="*/ 157088 h 258205"/>
              <a:gd name="connsiteX35" fmla="*/ 131464 w 251419"/>
              <a:gd name="connsiteY35" fmla="*/ 157088 h 258205"/>
              <a:gd name="connsiteX36" fmla="*/ 135295 w 251419"/>
              <a:gd name="connsiteY36" fmla="*/ 160916 h 258205"/>
              <a:gd name="connsiteX37" fmla="*/ 135295 w 251419"/>
              <a:gd name="connsiteY37" fmla="*/ 254412 h 258205"/>
              <a:gd name="connsiteX38" fmla="*/ 134048 w 251419"/>
              <a:gd name="connsiteY38" fmla="*/ 258159 h 258205"/>
              <a:gd name="connsiteX39" fmla="*/ 2047 w 251419"/>
              <a:gd name="connsiteY39" fmla="*/ 258205 h 258205"/>
              <a:gd name="connsiteX40" fmla="*/ 0 w 251419"/>
              <a:gd name="connsiteY40" fmla="*/ 256188 h 258205"/>
              <a:gd name="connsiteX41" fmla="*/ 0 w 251419"/>
              <a:gd name="connsiteY41" fmla="*/ 2159 h 258205"/>
              <a:gd name="connsiteX42" fmla="*/ 2166 w 251419"/>
              <a:gd name="connsiteY42" fmla="*/ 0 h 258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251419" h="258205">
                <a:moveTo>
                  <a:pt x="2166" y="0"/>
                </a:moveTo>
                <a:cubicBezTo>
                  <a:pt x="84525" y="51"/>
                  <a:pt x="166882" y="51"/>
                  <a:pt x="249239" y="0"/>
                </a:cubicBezTo>
                <a:cubicBezTo>
                  <a:pt x="250903" y="0"/>
                  <a:pt x="251424" y="212"/>
                  <a:pt x="251419" y="2144"/>
                </a:cubicBezTo>
                <a:cubicBezTo>
                  <a:pt x="251357" y="86820"/>
                  <a:pt x="251357" y="171495"/>
                  <a:pt x="251419" y="256168"/>
                </a:cubicBezTo>
                <a:cubicBezTo>
                  <a:pt x="251419" y="257937"/>
                  <a:pt x="251026" y="258215"/>
                  <a:pt x="249386" y="258184"/>
                </a:cubicBezTo>
                <a:cubicBezTo>
                  <a:pt x="224035" y="258120"/>
                  <a:pt x="198682" y="258106"/>
                  <a:pt x="173327" y="258139"/>
                </a:cubicBezTo>
                <a:cubicBezTo>
                  <a:pt x="172271" y="257307"/>
                  <a:pt x="172114" y="256122"/>
                  <a:pt x="172109" y="254871"/>
                </a:cubicBezTo>
                <a:cubicBezTo>
                  <a:pt x="172109" y="251003"/>
                  <a:pt x="172109" y="247140"/>
                  <a:pt x="172109" y="243272"/>
                </a:cubicBezTo>
                <a:lnTo>
                  <a:pt x="172109" y="164416"/>
                </a:lnTo>
                <a:cubicBezTo>
                  <a:pt x="172109" y="163406"/>
                  <a:pt x="172109" y="162398"/>
                  <a:pt x="172109" y="161390"/>
                </a:cubicBezTo>
                <a:cubicBezTo>
                  <a:pt x="172168" y="157793"/>
                  <a:pt x="172796" y="157107"/>
                  <a:pt x="176288" y="157088"/>
                </a:cubicBezTo>
                <a:cubicBezTo>
                  <a:pt x="183487" y="157047"/>
                  <a:pt x="190681" y="157088"/>
                  <a:pt x="197894" y="157088"/>
                </a:cubicBezTo>
                <a:cubicBezTo>
                  <a:pt x="198955" y="157088"/>
                  <a:pt x="200020" y="157113"/>
                  <a:pt x="201081" y="157017"/>
                </a:cubicBezTo>
                <a:cubicBezTo>
                  <a:pt x="203900" y="156760"/>
                  <a:pt x="205010" y="155781"/>
                  <a:pt x="205437" y="152856"/>
                </a:cubicBezTo>
                <a:cubicBezTo>
                  <a:pt x="206512" y="145292"/>
                  <a:pt x="207465" y="137727"/>
                  <a:pt x="208383" y="130132"/>
                </a:cubicBezTo>
                <a:cubicBezTo>
                  <a:pt x="208638" y="128048"/>
                  <a:pt x="208987" y="125976"/>
                  <a:pt x="209183" y="123888"/>
                </a:cubicBezTo>
                <a:cubicBezTo>
                  <a:pt x="209478" y="120726"/>
                  <a:pt x="208496" y="119485"/>
                  <a:pt x="205427" y="119349"/>
                </a:cubicBezTo>
                <a:cubicBezTo>
                  <a:pt x="201665" y="119178"/>
                  <a:pt x="197904" y="119298"/>
                  <a:pt x="194133" y="119289"/>
                </a:cubicBezTo>
                <a:cubicBezTo>
                  <a:pt x="188161" y="119289"/>
                  <a:pt x="182190" y="119314"/>
                  <a:pt x="176219" y="119289"/>
                </a:cubicBezTo>
                <a:cubicBezTo>
                  <a:pt x="172738" y="119289"/>
                  <a:pt x="172138" y="118688"/>
                  <a:pt x="172119" y="115219"/>
                </a:cubicBezTo>
                <a:cubicBezTo>
                  <a:pt x="172075" y="107074"/>
                  <a:pt x="172035" y="98924"/>
                  <a:pt x="172119" y="90774"/>
                </a:cubicBezTo>
                <a:cubicBezTo>
                  <a:pt x="172202" y="82624"/>
                  <a:pt x="176691" y="76435"/>
                  <a:pt x="183816" y="74338"/>
                </a:cubicBezTo>
                <a:cubicBezTo>
                  <a:pt x="185006" y="74029"/>
                  <a:pt x="186232" y="73892"/>
                  <a:pt x="187459" y="73929"/>
                </a:cubicBezTo>
                <a:cubicBezTo>
                  <a:pt x="193593" y="73929"/>
                  <a:pt x="199735" y="73995"/>
                  <a:pt x="205859" y="73894"/>
                </a:cubicBezTo>
                <a:cubicBezTo>
                  <a:pt x="209664" y="73833"/>
                  <a:pt x="210769" y="72754"/>
                  <a:pt x="210828" y="68967"/>
                </a:cubicBezTo>
                <a:cubicBezTo>
                  <a:pt x="210927" y="60817"/>
                  <a:pt x="210927" y="52669"/>
                  <a:pt x="210828" y="44522"/>
                </a:cubicBezTo>
                <a:cubicBezTo>
                  <a:pt x="210784" y="41204"/>
                  <a:pt x="209763" y="39791"/>
                  <a:pt x="206974" y="39782"/>
                </a:cubicBezTo>
                <a:cubicBezTo>
                  <a:pt x="194967" y="39736"/>
                  <a:pt x="182912" y="38813"/>
                  <a:pt x="170970" y="40654"/>
                </a:cubicBezTo>
                <a:cubicBezTo>
                  <a:pt x="150559" y="43862"/>
                  <a:pt x="135441" y="61821"/>
                  <a:pt x="135299" y="83028"/>
                </a:cubicBezTo>
                <a:cubicBezTo>
                  <a:pt x="135231" y="93441"/>
                  <a:pt x="135299" y="103861"/>
                  <a:pt x="135299" y="114295"/>
                </a:cubicBezTo>
                <a:cubicBezTo>
                  <a:pt x="135299" y="118834"/>
                  <a:pt x="134809" y="119268"/>
                  <a:pt x="130350" y="119278"/>
                </a:cubicBezTo>
                <a:cubicBezTo>
                  <a:pt x="123151" y="119278"/>
                  <a:pt x="115952" y="119278"/>
                  <a:pt x="108744" y="119278"/>
                </a:cubicBezTo>
                <a:cubicBezTo>
                  <a:pt x="103239" y="119278"/>
                  <a:pt x="102429" y="120100"/>
                  <a:pt x="102414" y="125643"/>
                </a:cubicBezTo>
                <a:cubicBezTo>
                  <a:pt x="102391" y="134048"/>
                  <a:pt x="102391" y="142453"/>
                  <a:pt x="102414" y="150859"/>
                </a:cubicBezTo>
                <a:cubicBezTo>
                  <a:pt x="102414" y="156160"/>
                  <a:pt x="103298" y="157062"/>
                  <a:pt x="108385" y="157088"/>
                </a:cubicBezTo>
                <a:cubicBezTo>
                  <a:pt x="116075" y="157123"/>
                  <a:pt x="123760" y="157088"/>
                  <a:pt x="131464" y="157088"/>
                </a:cubicBezTo>
                <a:cubicBezTo>
                  <a:pt x="134961" y="157088"/>
                  <a:pt x="135290" y="157415"/>
                  <a:pt x="135295" y="160916"/>
                </a:cubicBezTo>
                <a:cubicBezTo>
                  <a:pt x="135321" y="192083"/>
                  <a:pt x="135321" y="223249"/>
                  <a:pt x="135295" y="254412"/>
                </a:cubicBezTo>
                <a:cubicBezTo>
                  <a:pt x="135299" y="255804"/>
                  <a:pt x="135299" y="257201"/>
                  <a:pt x="134048" y="258159"/>
                </a:cubicBezTo>
                <a:cubicBezTo>
                  <a:pt x="90050" y="258159"/>
                  <a:pt x="46049" y="258175"/>
                  <a:pt x="2047" y="258205"/>
                </a:cubicBezTo>
                <a:cubicBezTo>
                  <a:pt x="442" y="258205"/>
                  <a:pt x="0" y="257978"/>
                  <a:pt x="0" y="256188"/>
                </a:cubicBezTo>
                <a:cubicBezTo>
                  <a:pt x="59" y="171512"/>
                  <a:pt x="59" y="86835"/>
                  <a:pt x="0" y="2159"/>
                </a:cubicBezTo>
                <a:cubicBezTo>
                  <a:pt x="0" y="273"/>
                  <a:pt x="461" y="0"/>
                  <a:pt x="2166" y="0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wrap="square">
            <a:no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 </a:t>
            </a:r>
            <a:endParaRPr lang="en-AU" dirty="0"/>
          </a:p>
        </p:txBody>
      </p:sp>
      <p:sp>
        <p:nvSpPr>
          <p:cNvPr id="65" name="Text Placeholder 64">
            <a:extLst>
              <a:ext uri="{FF2B5EF4-FFF2-40B4-BE49-F238E27FC236}">
                <a16:creationId xmlns:a16="http://schemas.microsoft.com/office/drawing/2014/main" id="{EBA3D052-5560-4BE7-B48A-7CCBABE3CB5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5307" y="4795041"/>
            <a:ext cx="258214" cy="258214"/>
          </a:xfrm>
          <a:custGeom>
            <a:avLst/>
            <a:gdLst>
              <a:gd name="connsiteX0" fmla="*/ 168330 w 258214"/>
              <a:gd name="connsiteY0" fmla="*/ 54523 h 258214"/>
              <a:gd name="connsiteX1" fmla="*/ 143207 w 258214"/>
              <a:gd name="connsiteY1" fmla="*/ 61674 h 258214"/>
              <a:gd name="connsiteX2" fmla="*/ 127478 w 258214"/>
              <a:gd name="connsiteY2" fmla="*/ 100048 h 258214"/>
              <a:gd name="connsiteX3" fmla="*/ 125562 w 258214"/>
              <a:gd name="connsiteY3" fmla="*/ 102074 h 258214"/>
              <a:gd name="connsiteX4" fmla="*/ 114375 w 258214"/>
              <a:gd name="connsiteY4" fmla="*/ 100346 h 258214"/>
              <a:gd name="connsiteX5" fmla="*/ 56378 w 258214"/>
              <a:gd name="connsiteY5" fmla="*/ 70890 h 258214"/>
              <a:gd name="connsiteX6" fmla="*/ 47265 w 258214"/>
              <a:gd name="connsiteY6" fmla="*/ 62587 h 258214"/>
              <a:gd name="connsiteX7" fmla="*/ 42599 w 258214"/>
              <a:gd name="connsiteY7" fmla="*/ 87138 h 258214"/>
              <a:gd name="connsiteX8" fmla="*/ 54910 w 258214"/>
              <a:gd name="connsiteY8" fmla="*/ 109522 h 258214"/>
              <a:gd name="connsiteX9" fmla="*/ 58233 w 258214"/>
              <a:gd name="connsiteY9" fmla="*/ 113316 h 258214"/>
              <a:gd name="connsiteX10" fmla="*/ 41970 w 258214"/>
              <a:gd name="connsiteY10" fmla="*/ 108450 h 258214"/>
              <a:gd name="connsiteX11" fmla="*/ 46735 w 258214"/>
              <a:gd name="connsiteY11" fmla="*/ 128670 h 258214"/>
              <a:gd name="connsiteX12" fmla="*/ 72369 w 258214"/>
              <a:gd name="connsiteY12" fmla="*/ 146904 h 258214"/>
              <a:gd name="connsiteX13" fmla="*/ 57931 w 258214"/>
              <a:gd name="connsiteY13" fmla="*/ 148036 h 258214"/>
              <a:gd name="connsiteX14" fmla="*/ 56418 w 258214"/>
              <a:gd name="connsiteY14" fmla="*/ 150062 h 258214"/>
              <a:gd name="connsiteX15" fmla="*/ 78765 w 258214"/>
              <a:gd name="connsiteY15" fmla="*/ 172249 h 258214"/>
              <a:gd name="connsiteX16" fmla="*/ 91283 w 258214"/>
              <a:gd name="connsiteY16" fmla="*/ 175049 h 258214"/>
              <a:gd name="connsiteX17" fmla="*/ 75347 w 258214"/>
              <a:gd name="connsiteY17" fmla="*/ 185060 h 258214"/>
              <a:gd name="connsiteX18" fmla="*/ 35439 w 258214"/>
              <a:gd name="connsiteY18" fmla="*/ 191972 h 258214"/>
              <a:gd name="connsiteX19" fmla="*/ 37477 w 258214"/>
              <a:gd name="connsiteY19" fmla="*/ 193243 h 258214"/>
              <a:gd name="connsiteX20" fmla="*/ 106186 w 258214"/>
              <a:gd name="connsiteY20" fmla="*/ 207743 h 258214"/>
              <a:gd name="connsiteX21" fmla="*/ 180573 w 258214"/>
              <a:gd name="connsiteY21" fmla="*/ 166469 h 258214"/>
              <a:gd name="connsiteX22" fmla="*/ 204645 w 258214"/>
              <a:gd name="connsiteY22" fmla="*/ 96751 h 258214"/>
              <a:gd name="connsiteX23" fmla="*/ 207564 w 258214"/>
              <a:gd name="connsiteY23" fmla="*/ 90395 h 258214"/>
              <a:gd name="connsiteX24" fmla="*/ 219669 w 258214"/>
              <a:gd name="connsiteY24" fmla="*/ 79014 h 258214"/>
              <a:gd name="connsiteX25" fmla="*/ 223582 w 258214"/>
              <a:gd name="connsiteY25" fmla="*/ 73214 h 258214"/>
              <a:gd name="connsiteX26" fmla="*/ 202243 w 258214"/>
              <a:gd name="connsiteY26" fmla="*/ 78656 h 258214"/>
              <a:gd name="connsiteX27" fmla="*/ 218741 w 258214"/>
              <a:gd name="connsiteY27" fmla="*/ 57701 h 258214"/>
              <a:gd name="connsiteX28" fmla="*/ 216153 w 258214"/>
              <a:gd name="connsiteY28" fmla="*/ 58436 h 258214"/>
              <a:gd name="connsiteX29" fmla="*/ 196717 w 258214"/>
              <a:gd name="connsiteY29" fmla="*/ 66023 h 258214"/>
              <a:gd name="connsiteX30" fmla="*/ 192314 w 258214"/>
              <a:gd name="connsiteY30" fmla="*/ 64971 h 258214"/>
              <a:gd name="connsiteX31" fmla="*/ 168330 w 258214"/>
              <a:gd name="connsiteY31" fmla="*/ 54523 h 258214"/>
              <a:gd name="connsiteX32" fmla="*/ 2062 w 258214"/>
              <a:gd name="connsiteY32" fmla="*/ 0 h 258214"/>
              <a:gd name="connsiteX33" fmla="*/ 256150 w 258214"/>
              <a:gd name="connsiteY33" fmla="*/ 0 h 258214"/>
              <a:gd name="connsiteX34" fmla="*/ 258214 w 258214"/>
              <a:gd name="connsiteY34" fmla="*/ 2066 h 258214"/>
              <a:gd name="connsiteX35" fmla="*/ 258214 w 258214"/>
              <a:gd name="connsiteY35" fmla="*/ 256148 h 258214"/>
              <a:gd name="connsiteX36" fmla="*/ 256150 w 258214"/>
              <a:gd name="connsiteY36" fmla="*/ 258214 h 258214"/>
              <a:gd name="connsiteX37" fmla="*/ 2062 w 258214"/>
              <a:gd name="connsiteY37" fmla="*/ 258214 h 258214"/>
              <a:gd name="connsiteX38" fmla="*/ 0 w 258214"/>
              <a:gd name="connsiteY38" fmla="*/ 256148 h 258214"/>
              <a:gd name="connsiteX39" fmla="*/ 50 w 258214"/>
              <a:gd name="connsiteY39" fmla="*/ 128849 h 258214"/>
              <a:gd name="connsiteX40" fmla="*/ 0 w 258214"/>
              <a:gd name="connsiteY40" fmla="*/ 2066 h 258214"/>
              <a:gd name="connsiteX41" fmla="*/ 2062 w 258214"/>
              <a:gd name="connsiteY41" fmla="*/ 0 h 258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258214" h="258214">
                <a:moveTo>
                  <a:pt x="168330" y="54523"/>
                </a:moveTo>
                <a:cubicBezTo>
                  <a:pt x="159493" y="53907"/>
                  <a:pt x="150465" y="56251"/>
                  <a:pt x="143207" y="61674"/>
                </a:cubicBezTo>
                <a:cubicBezTo>
                  <a:pt x="130358" y="71267"/>
                  <a:pt x="125123" y="84158"/>
                  <a:pt x="127478" y="100048"/>
                </a:cubicBezTo>
                <a:cubicBezTo>
                  <a:pt x="127735" y="101816"/>
                  <a:pt x="127347" y="102273"/>
                  <a:pt x="125562" y="102074"/>
                </a:cubicBezTo>
                <a:cubicBezTo>
                  <a:pt x="121813" y="101617"/>
                  <a:pt x="118077" y="101101"/>
                  <a:pt x="114375" y="100346"/>
                </a:cubicBezTo>
                <a:cubicBezTo>
                  <a:pt x="92327" y="95897"/>
                  <a:pt x="72804" y="86442"/>
                  <a:pt x="56378" y="70890"/>
                </a:cubicBezTo>
                <a:cubicBezTo>
                  <a:pt x="53409" y="68069"/>
                  <a:pt x="50326" y="65368"/>
                  <a:pt x="47265" y="62587"/>
                </a:cubicBezTo>
                <a:cubicBezTo>
                  <a:pt x="42949" y="69857"/>
                  <a:pt x="40967" y="78140"/>
                  <a:pt x="42599" y="87138"/>
                </a:cubicBezTo>
                <a:cubicBezTo>
                  <a:pt x="44204" y="95956"/>
                  <a:pt x="48818" y="103146"/>
                  <a:pt x="54910" y="109522"/>
                </a:cubicBezTo>
                <a:cubicBezTo>
                  <a:pt x="56011" y="110674"/>
                  <a:pt x="57457" y="111548"/>
                  <a:pt x="58233" y="113316"/>
                </a:cubicBezTo>
                <a:cubicBezTo>
                  <a:pt x="52560" y="112700"/>
                  <a:pt x="47047" y="111072"/>
                  <a:pt x="41970" y="108450"/>
                </a:cubicBezTo>
                <a:cubicBezTo>
                  <a:pt x="41980" y="115859"/>
                  <a:pt x="43310" y="122512"/>
                  <a:pt x="46735" y="128670"/>
                </a:cubicBezTo>
                <a:cubicBezTo>
                  <a:pt x="52318" y="138741"/>
                  <a:pt x="61362" y="144044"/>
                  <a:pt x="72369" y="146904"/>
                </a:cubicBezTo>
                <a:cubicBezTo>
                  <a:pt x="68951" y="148314"/>
                  <a:pt x="63030" y="148870"/>
                  <a:pt x="57931" y="148036"/>
                </a:cubicBezTo>
                <a:cubicBezTo>
                  <a:pt x="55598" y="147659"/>
                  <a:pt x="55752" y="148394"/>
                  <a:pt x="56418" y="150062"/>
                </a:cubicBezTo>
                <a:cubicBezTo>
                  <a:pt x="60696" y="160649"/>
                  <a:pt x="68008" y="168177"/>
                  <a:pt x="78765" y="172249"/>
                </a:cubicBezTo>
                <a:cubicBezTo>
                  <a:pt x="82664" y="173718"/>
                  <a:pt x="86744" y="174374"/>
                  <a:pt x="91283" y="175049"/>
                </a:cubicBezTo>
                <a:cubicBezTo>
                  <a:pt x="86178" y="179419"/>
                  <a:pt x="80894" y="182458"/>
                  <a:pt x="75347" y="185060"/>
                </a:cubicBezTo>
                <a:cubicBezTo>
                  <a:pt x="62913" y="190920"/>
                  <a:pt x="49122" y="193323"/>
                  <a:pt x="35439" y="191972"/>
                </a:cubicBezTo>
                <a:cubicBezTo>
                  <a:pt x="36124" y="192409"/>
                  <a:pt x="36776" y="192846"/>
                  <a:pt x="37477" y="193243"/>
                </a:cubicBezTo>
                <a:cubicBezTo>
                  <a:pt x="58779" y="205638"/>
                  <a:pt x="81725" y="210564"/>
                  <a:pt x="106186" y="207743"/>
                </a:cubicBezTo>
                <a:cubicBezTo>
                  <a:pt x="136601" y="204228"/>
                  <a:pt x="161449" y="190304"/>
                  <a:pt x="180573" y="166469"/>
                </a:cubicBezTo>
                <a:cubicBezTo>
                  <a:pt x="196868" y="146169"/>
                  <a:pt x="204740" y="122771"/>
                  <a:pt x="204645" y="96751"/>
                </a:cubicBezTo>
                <a:cubicBezTo>
                  <a:pt x="204635" y="93970"/>
                  <a:pt x="205300" y="92123"/>
                  <a:pt x="207564" y="90395"/>
                </a:cubicBezTo>
                <a:cubicBezTo>
                  <a:pt x="211940" y="86978"/>
                  <a:pt x="215992" y="83165"/>
                  <a:pt x="219669" y="79014"/>
                </a:cubicBezTo>
                <a:cubicBezTo>
                  <a:pt x="221146" y="77385"/>
                  <a:pt x="222710" y="75736"/>
                  <a:pt x="223582" y="73214"/>
                </a:cubicBezTo>
                <a:cubicBezTo>
                  <a:pt x="216612" y="75697"/>
                  <a:pt x="209910" y="77861"/>
                  <a:pt x="202243" y="78656"/>
                </a:cubicBezTo>
                <a:cubicBezTo>
                  <a:pt x="209698" y="72717"/>
                  <a:pt x="216284" y="66877"/>
                  <a:pt x="218741" y="57701"/>
                </a:cubicBezTo>
                <a:cubicBezTo>
                  <a:pt x="217525" y="57462"/>
                  <a:pt x="216874" y="58098"/>
                  <a:pt x="216153" y="58436"/>
                </a:cubicBezTo>
                <a:cubicBezTo>
                  <a:pt x="209839" y="61375"/>
                  <a:pt x="203348" y="63898"/>
                  <a:pt x="196717" y="66023"/>
                </a:cubicBezTo>
                <a:cubicBezTo>
                  <a:pt x="194880" y="66639"/>
                  <a:pt x="193726" y="66341"/>
                  <a:pt x="192314" y="64971"/>
                </a:cubicBezTo>
                <a:cubicBezTo>
                  <a:pt x="185815" y="58654"/>
                  <a:pt x="177169" y="55119"/>
                  <a:pt x="168330" y="54523"/>
                </a:cubicBezTo>
                <a:close/>
                <a:moveTo>
                  <a:pt x="2062" y="0"/>
                </a:moveTo>
                <a:cubicBezTo>
                  <a:pt x="86758" y="60"/>
                  <a:pt x="171454" y="60"/>
                  <a:pt x="256150" y="0"/>
                </a:cubicBezTo>
                <a:cubicBezTo>
                  <a:pt x="257876" y="0"/>
                  <a:pt x="258214" y="338"/>
                  <a:pt x="258214" y="2066"/>
                </a:cubicBezTo>
                <a:cubicBezTo>
                  <a:pt x="258156" y="86760"/>
                  <a:pt x="258156" y="171454"/>
                  <a:pt x="258214" y="256148"/>
                </a:cubicBezTo>
                <a:cubicBezTo>
                  <a:pt x="258214" y="257876"/>
                  <a:pt x="257876" y="258214"/>
                  <a:pt x="256150" y="258214"/>
                </a:cubicBezTo>
                <a:cubicBezTo>
                  <a:pt x="171454" y="258154"/>
                  <a:pt x="86758" y="258154"/>
                  <a:pt x="2062" y="258214"/>
                </a:cubicBezTo>
                <a:cubicBezTo>
                  <a:pt x="338" y="258214"/>
                  <a:pt x="0" y="257876"/>
                  <a:pt x="0" y="256148"/>
                </a:cubicBezTo>
                <a:cubicBezTo>
                  <a:pt x="60" y="213702"/>
                  <a:pt x="77" y="171275"/>
                  <a:pt x="50" y="128849"/>
                </a:cubicBezTo>
                <a:cubicBezTo>
                  <a:pt x="50" y="86601"/>
                  <a:pt x="34" y="44333"/>
                  <a:pt x="0" y="2066"/>
                </a:cubicBezTo>
                <a:cubicBezTo>
                  <a:pt x="0" y="338"/>
                  <a:pt x="338" y="0"/>
                  <a:pt x="2062" y="0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wrap="square">
            <a:no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 </a:t>
            </a:r>
            <a:endParaRPr lang="en-AU" dirty="0"/>
          </a:p>
        </p:txBody>
      </p:sp>
      <p:sp>
        <p:nvSpPr>
          <p:cNvPr id="67" name="Text Placeholder 66">
            <a:extLst>
              <a:ext uri="{FF2B5EF4-FFF2-40B4-BE49-F238E27FC236}">
                <a16:creationId xmlns:a16="http://schemas.microsoft.com/office/drawing/2014/main" id="{B3550CE3-EB5D-48BF-BD90-C402F0393BF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171256" y="4796538"/>
            <a:ext cx="251419" cy="258214"/>
          </a:xfrm>
          <a:custGeom>
            <a:avLst/>
            <a:gdLst>
              <a:gd name="connsiteX0" fmla="*/ 125974 w 251419"/>
              <a:gd name="connsiteY0" fmla="*/ 95131 h 258214"/>
              <a:gd name="connsiteX1" fmla="*/ 156287 w 251419"/>
              <a:gd name="connsiteY1" fmla="*/ 129406 h 258214"/>
              <a:gd name="connsiteX2" fmla="*/ 156287 w 251419"/>
              <a:gd name="connsiteY2" fmla="*/ 129569 h 258214"/>
              <a:gd name="connsiteX3" fmla="*/ 125634 w 251419"/>
              <a:gd name="connsiteY3" fmla="*/ 163082 h 258214"/>
              <a:gd name="connsiteX4" fmla="*/ 125444 w 251419"/>
              <a:gd name="connsiteY4" fmla="*/ 163082 h 258214"/>
              <a:gd name="connsiteX5" fmla="*/ 95131 w 251419"/>
              <a:gd name="connsiteY5" fmla="*/ 128808 h 258214"/>
              <a:gd name="connsiteX6" fmla="*/ 125974 w 251419"/>
              <a:gd name="connsiteY6" fmla="*/ 95131 h 258214"/>
              <a:gd name="connsiteX7" fmla="*/ 125111 w 251419"/>
              <a:gd name="connsiteY7" fmla="*/ 81656 h 258214"/>
              <a:gd name="connsiteX8" fmla="*/ 75929 w 251419"/>
              <a:gd name="connsiteY8" fmla="*/ 129290 h 258214"/>
              <a:gd name="connsiteX9" fmla="*/ 125696 w 251419"/>
              <a:gd name="connsiteY9" fmla="*/ 176359 h 258214"/>
              <a:gd name="connsiteX10" fmla="*/ 174879 w 251419"/>
              <a:gd name="connsiteY10" fmla="*/ 128733 h 258214"/>
              <a:gd name="connsiteX11" fmla="*/ 125261 w 251419"/>
              <a:gd name="connsiteY11" fmla="*/ 81656 h 258214"/>
              <a:gd name="connsiteX12" fmla="*/ 125111 w 251419"/>
              <a:gd name="connsiteY12" fmla="*/ 81656 h 258214"/>
              <a:gd name="connsiteX13" fmla="*/ 177203 w 251419"/>
              <a:gd name="connsiteY13" fmla="*/ 68840 h 258214"/>
              <a:gd name="connsiteX14" fmla="*/ 166636 w 251419"/>
              <a:gd name="connsiteY14" fmla="*/ 80181 h 258214"/>
              <a:gd name="connsiteX15" fmla="*/ 177189 w 251419"/>
              <a:gd name="connsiteY15" fmla="*/ 90863 h 258214"/>
              <a:gd name="connsiteX16" fmla="*/ 187382 w 251419"/>
              <a:gd name="connsiteY16" fmla="*/ 79903 h 258214"/>
              <a:gd name="connsiteX17" fmla="*/ 177203 w 251419"/>
              <a:gd name="connsiteY17" fmla="*/ 68840 h 258214"/>
              <a:gd name="connsiteX18" fmla="*/ 83294 w 251419"/>
              <a:gd name="connsiteY18" fmla="*/ 54836 h 258214"/>
              <a:gd name="connsiteX19" fmla="*/ 168770 w 251419"/>
              <a:gd name="connsiteY19" fmla="*/ 54836 h 258214"/>
              <a:gd name="connsiteX20" fmla="*/ 202902 w 251419"/>
              <a:gd name="connsiteY20" fmla="*/ 86420 h 258214"/>
              <a:gd name="connsiteX21" fmla="*/ 203099 w 251419"/>
              <a:gd name="connsiteY21" fmla="*/ 171093 h 258214"/>
              <a:gd name="connsiteX22" fmla="*/ 202915 w 251419"/>
              <a:gd name="connsiteY22" fmla="*/ 172833 h 258214"/>
              <a:gd name="connsiteX23" fmla="*/ 171012 w 251419"/>
              <a:gd name="connsiteY23" fmla="*/ 203261 h 258214"/>
              <a:gd name="connsiteX24" fmla="*/ 161961 w 251419"/>
              <a:gd name="connsiteY24" fmla="*/ 203852 h 258214"/>
              <a:gd name="connsiteX25" fmla="*/ 89193 w 251419"/>
              <a:gd name="connsiteY25" fmla="*/ 203852 h 258214"/>
              <a:gd name="connsiteX26" fmla="*/ 77811 w 251419"/>
              <a:gd name="connsiteY26" fmla="*/ 202915 h 258214"/>
              <a:gd name="connsiteX27" fmla="*/ 47695 w 251419"/>
              <a:gd name="connsiteY27" fmla="*/ 167138 h 258214"/>
              <a:gd name="connsiteX28" fmla="*/ 47695 w 251419"/>
              <a:gd name="connsiteY28" fmla="*/ 127686 h 258214"/>
              <a:gd name="connsiteX29" fmla="*/ 47634 w 251419"/>
              <a:gd name="connsiteY29" fmla="*/ 127747 h 258214"/>
              <a:gd name="connsiteX30" fmla="*/ 47634 w 251419"/>
              <a:gd name="connsiteY30" fmla="*/ 90619 h 258214"/>
              <a:gd name="connsiteX31" fmla="*/ 83294 w 251419"/>
              <a:gd name="connsiteY31" fmla="*/ 54836 h 258214"/>
              <a:gd name="connsiteX32" fmla="*/ 87153 w 251419"/>
              <a:gd name="connsiteY32" fmla="*/ 34594 h 258214"/>
              <a:gd name="connsiteX33" fmla="*/ 33771 w 251419"/>
              <a:gd name="connsiteY33" fmla="*/ 90273 h 258214"/>
              <a:gd name="connsiteX34" fmla="*/ 33771 w 251419"/>
              <a:gd name="connsiteY34" fmla="*/ 128917 h 258214"/>
              <a:gd name="connsiteX35" fmla="*/ 33805 w 251419"/>
              <a:gd name="connsiteY35" fmla="*/ 128937 h 258214"/>
              <a:gd name="connsiteX36" fmla="*/ 33893 w 251419"/>
              <a:gd name="connsiteY36" fmla="*/ 172419 h 258214"/>
              <a:gd name="connsiteX37" fmla="*/ 81975 w 251419"/>
              <a:gd name="connsiteY37" fmla="*/ 223267 h 258214"/>
              <a:gd name="connsiteX38" fmla="*/ 169503 w 251419"/>
              <a:gd name="connsiteY38" fmla="*/ 223267 h 258214"/>
              <a:gd name="connsiteX39" fmla="*/ 213325 w 251419"/>
              <a:gd name="connsiteY39" fmla="*/ 192077 h 258214"/>
              <a:gd name="connsiteX40" fmla="*/ 218380 w 251419"/>
              <a:gd name="connsiteY40" fmla="*/ 166188 h 258214"/>
              <a:gd name="connsiteX41" fmla="*/ 217674 w 251419"/>
              <a:gd name="connsiteY41" fmla="*/ 89498 h 258214"/>
              <a:gd name="connsiteX42" fmla="*/ 164128 w 251419"/>
              <a:gd name="connsiteY42" fmla="*/ 34594 h 258214"/>
              <a:gd name="connsiteX43" fmla="*/ 87153 w 251419"/>
              <a:gd name="connsiteY43" fmla="*/ 34594 h 258214"/>
              <a:gd name="connsiteX44" fmla="*/ 125566 w 251419"/>
              <a:gd name="connsiteY44" fmla="*/ 0 h 258214"/>
              <a:gd name="connsiteX45" fmla="*/ 190480 w 251419"/>
              <a:gd name="connsiteY45" fmla="*/ 1366 h 258214"/>
              <a:gd name="connsiteX46" fmla="*/ 229850 w 251419"/>
              <a:gd name="connsiteY46" fmla="*/ 15010 h 258214"/>
              <a:gd name="connsiteX47" fmla="*/ 250086 w 251419"/>
              <a:gd name="connsiteY47" fmla="*/ 62114 h 258214"/>
              <a:gd name="connsiteX48" fmla="*/ 250086 w 251419"/>
              <a:gd name="connsiteY48" fmla="*/ 196107 h 258214"/>
              <a:gd name="connsiteX49" fmla="*/ 240444 w 251419"/>
              <a:gd name="connsiteY49" fmla="*/ 231129 h 258214"/>
              <a:gd name="connsiteX50" fmla="*/ 190051 w 251419"/>
              <a:gd name="connsiteY50" fmla="*/ 257120 h 258214"/>
              <a:gd name="connsiteX51" fmla="*/ 125593 w 251419"/>
              <a:gd name="connsiteY51" fmla="*/ 258071 h 258214"/>
              <a:gd name="connsiteX52" fmla="*/ 54571 w 251419"/>
              <a:gd name="connsiteY52" fmla="*/ 256230 h 258214"/>
              <a:gd name="connsiteX53" fmla="*/ 1344 w 251419"/>
              <a:gd name="connsiteY53" fmla="*/ 196351 h 258214"/>
              <a:gd name="connsiteX54" fmla="*/ 1344 w 251419"/>
              <a:gd name="connsiteY54" fmla="*/ 61747 h 258214"/>
              <a:gd name="connsiteX55" fmla="*/ 17490 w 251419"/>
              <a:gd name="connsiteY55" fmla="*/ 18829 h 258214"/>
              <a:gd name="connsiteX56" fmla="*/ 60666 w 251419"/>
              <a:gd name="connsiteY56" fmla="*/ 1366 h 258214"/>
              <a:gd name="connsiteX57" fmla="*/ 125566 w 251419"/>
              <a:gd name="connsiteY57" fmla="*/ 0 h 258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251419" h="258214">
                <a:moveTo>
                  <a:pt x="125974" y="95131"/>
                </a:moveTo>
                <a:cubicBezTo>
                  <a:pt x="142860" y="95294"/>
                  <a:pt x="156437" y="110638"/>
                  <a:pt x="156287" y="129406"/>
                </a:cubicBezTo>
                <a:cubicBezTo>
                  <a:pt x="156287" y="129460"/>
                  <a:pt x="156287" y="129515"/>
                  <a:pt x="156287" y="129569"/>
                </a:cubicBezTo>
                <a:cubicBezTo>
                  <a:pt x="156151" y="148228"/>
                  <a:pt x="142425" y="163232"/>
                  <a:pt x="125634" y="163082"/>
                </a:cubicBezTo>
                <a:cubicBezTo>
                  <a:pt x="125566" y="163082"/>
                  <a:pt x="125505" y="163082"/>
                  <a:pt x="125444" y="163082"/>
                </a:cubicBezTo>
                <a:cubicBezTo>
                  <a:pt x="108551" y="162912"/>
                  <a:pt x="94988" y="147576"/>
                  <a:pt x="95131" y="128808"/>
                </a:cubicBezTo>
                <a:cubicBezTo>
                  <a:pt x="95281" y="110047"/>
                  <a:pt x="109088" y="94968"/>
                  <a:pt x="125974" y="95131"/>
                </a:cubicBezTo>
                <a:close/>
                <a:moveTo>
                  <a:pt x="125111" y="81656"/>
                </a:moveTo>
                <a:cubicBezTo>
                  <a:pt x="97788" y="81812"/>
                  <a:pt x="75772" y="103135"/>
                  <a:pt x="75929" y="129290"/>
                </a:cubicBezTo>
                <a:cubicBezTo>
                  <a:pt x="76092" y="155444"/>
                  <a:pt x="98373" y="176516"/>
                  <a:pt x="125696" y="176359"/>
                </a:cubicBezTo>
                <a:cubicBezTo>
                  <a:pt x="153026" y="176210"/>
                  <a:pt x="175042" y="154880"/>
                  <a:pt x="174879" y="128733"/>
                </a:cubicBezTo>
                <a:cubicBezTo>
                  <a:pt x="174648" y="102660"/>
                  <a:pt x="152496" y="81649"/>
                  <a:pt x="125261" y="81656"/>
                </a:cubicBezTo>
                <a:cubicBezTo>
                  <a:pt x="125207" y="81656"/>
                  <a:pt x="125159" y="81656"/>
                  <a:pt x="125111" y="81656"/>
                </a:cubicBezTo>
                <a:close/>
                <a:moveTo>
                  <a:pt x="177203" y="68840"/>
                </a:moveTo>
                <a:cubicBezTo>
                  <a:pt x="171773" y="68732"/>
                  <a:pt x="166494" y="74548"/>
                  <a:pt x="166636" y="80181"/>
                </a:cubicBezTo>
                <a:cubicBezTo>
                  <a:pt x="166786" y="85808"/>
                  <a:pt x="171794" y="90945"/>
                  <a:pt x="177189" y="90863"/>
                </a:cubicBezTo>
                <a:cubicBezTo>
                  <a:pt x="182584" y="90789"/>
                  <a:pt x="187382" y="85590"/>
                  <a:pt x="187382" y="79903"/>
                </a:cubicBezTo>
                <a:cubicBezTo>
                  <a:pt x="187382" y="74270"/>
                  <a:pt x="182632" y="68949"/>
                  <a:pt x="177203" y="68840"/>
                </a:cubicBezTo>
                <a:close/>
                <a:moveTo>
                  <a:pt x="83294" y="54836"/>
                </a:moveTo>
                <a:cubicBezTo>
                  <a:pt x="111766" y="54170"/>
                  <a:pt x="140292" y="54231"/>
                  <a:pt x="168770" y="54836"/>
                </a:cubicBezTo>
                <a:cubicBezTo>
                  <a:pt x="188843" y="55257"/>
                  <a:pt x="201896" y="67094"/>
                  <a:pt x="202902" y="86420"/>
                </a:cubicBezTo>
                <a:cubicBezTo>
                  <a:pt x="204431" y="114606"/>
                  <a:pt x="203826" y="142873"/>
                  <a:pt x="203099" y="171093"/>
                </a:cubicBezTo>
                <a:cubicBezTo>
                  <a:pt x="203099" y="171684"/>
                  <a:pt x="202983" y="172255"/>
                  <a:pt x="202915" y="172833"/>
                </a:cubicBezTo>
                <a:cubicBezTo>
                  <a:pt x="200530" y="190439"/>
                  <a:pt x="189441" y="201053"/>
                  <a:pt x="171012" y="203261"/>
                </a:cubicBezTo>
                <a:cubicBezTo>
                  <a:pt x="168009" y="203635"/>
                  <a:pt x="164985" y="203832"/>
                  <a:pt x="161961" y="203852"/>
                </a:cubicBezTo>
                <a:cubicBezTo>
                  <a:pt x="137710" y="203852"/>
                  <a:pt x="113451" y="203852"/>
                  <a:pt x="89193" y="203852"/>
                </a:cubicBezTo>
                <a:cubicBezTo>
                  <a:pt x="85374" y="203873"/>
                  <a:pt x="81568" y="203560"/>
                  <a:pt x="77811" y="202915"/>
                </a:cubicBezTo>
                <a:cubicBezTo>
                  <a:pt x="58472" y="199401"/>
                  <a:pt x="48170" y="187266"/>
                  <a:pt x="47695" y="167138"/>
                </a:cubicBezTo>
                <a:cubicBezTo>
                  <a:pt x="47403" y="153997"/>
                  <a:pt x="47695" y="140835"/>
                  <a:pt x="47695" y="127686"/>
                </a:cubicBezTo>
                <a:lnTo>
                  <a:pt x="47634" y="127747"/>
                </a:lnTo>
                <a:cubicBezTo>
                  <a:pt x="47634" y="115305"/>
                  <a:pt x="47518" y="102986"/>
                  <a:pt x="47634" y="90619"/>
                </a:cubicBezTo>
                <a:cubicBezTo>
                  <a:pt x="47872" y="68718"/>
                  <a:pt x="60490" y="55461"/>
                  <a:pt x="83294" y="54836"/>
                </a:cubicBezTo>
                <a:close/>
                <a:moveTo>
                  <a:pt x="87153" y="34594"/>
                </a:moveTo>
                <a:cubicBezTo>
                  <a:pt x="54007" y="35172"/>
                  <a:pt x="34104" y="56209"/>
                  <a:pt x="33771" y="90273"/>
                </a:cubicBezTo>
                <a:cubicBezTo>
                  <a:pt x="33676" y="103157"/>
                  <a:pt x="33771" y="115972"/>
                  <a:pt x="33771" y="128917"/>
                </a:cubicBezTo>
                <a:lnTo>
                  <a:pt x="33805" y="128937"/>
                </a:lnTo>
                <a:cubicBezTo>
                  <a:pt x="33805" y="143438"/>
                  <a:pt x="33295" y="157952"/>
                  <a:pt x="33893" y="172419"/>
                </a:cubicBezTo>
                <a:cubicBezTo>
                  <a:pt x="35123" y="201706"/>
                  <a:pt x="53531" y="221772"/>
                  <a:pt x="81975" y="223267"/>
                </a:cubicBezTo>
                <a:cubicBezTo>
                  <a:pt x="111106" y="224803"/>
                  <a:pt x="140352" y="224701"/>
                  <a:pt x="169503" y="223267"/>
                </a:cubicBezTo>
                <a:cubicBezTo>
                  <a:pt x="189800" y="222241"/>
                  <a:pt x="205075" y="211776"/>
                  <a:pt x="213325" y="192077"/>
                </a:cubicBezTo>
                <a:cubicBezTo>
                  <a:pt x="216736" y="183903"/>
                  <a:pt x="218462" y="175083"/>
                  <a:pt x="218380" y="166188"/>
                </a:cubicBezTo>
                <a:cubicBezTo>
                  <a:pt x="218244" y="140638"/>
                  <a:pt x="218210" y="115068"/>
                  <a:pt x="217674" y="89498"/>
                </a:cubicBezTo>
                <a:cubicBezTo>
                  <a:pt x="217042" y="55625"/>
                  <a:pt x="197044" y="35144"/>
                  <a:pt x="164128" y="34594"/>
                </a:cubicBezTo>
                <a:cubicBezTo>
                  <a:pt x="138463" y="34125"/>
                  <a:pt x="112805" y="34125"/>
                  <a:pt x="87153" y="34594"/>
                </a:cubicBezTo>
                <a:close/>
                <a:moveTo>
                  <a:pt x="125566" y="0"/>
                </a:moveTo>
                <a:cubicBezTo>
                  <a:pt x="147201" y="0"/>
                  <a:pt x="168837" y="455"/>
                  <a:pt x="190480" y="1366"/>
                </a:cubicBezTo>
                <a:cubicBezTo>
                  <a:pt x="204763" y="1950"/>
                  <a:pt x="218414" y="5416"/>
                  <a:pt x="229850" y="15010"/>
                </a:cubicBezTo>
                <a:cubicBezTo>
                  <a:pt x="244317" y="27180"/>
                  <a:pt x="249325" y="43944"/>
                  <a:pt x="250086" y="62114"/>
                </a:cubicBezTo>
                <a:cubicBezTo>
                  <a:pt x="251928" y="106765"/>
                  <a:pt x="251799" y="151442"/>
                  <a:pt x="250086" y="196107"/>
                </a:cubicBezTo>
                <a:cubicBezTo>
                  <a:pt x="249624" y="208487"/>
                  <a:pt x="247042" y="220515"/>
                  <a:pt x="240444" y="231129"/>
                </a:cubicBezTo>
                <a:cubicBezTo>
                  <a:pt x="228743" y="249979"/>
                  <a:pt x="210525" y="255917"/>
                  <a:pt x="190051" y="257120"/>
                </a:cubicBezTo>
                <a:cubicBezTo>
                  <a:pt x="168728" y="258296"/>
                  <a:pt x="147140" y="258166"/>
                  <a:pt x="125593" y="258071"/>
                </a:cubicBezTo>
                <a:cubicBezTo>
                  <a:pt x="101899" y="257942"/>
                  <a:pt x="78116" y="259158"/>
                  <a:pt x="54571" y="256230"/>
                </a:cubicBezTo>
                <a:cubicBezTo>
                  <a:pt x="20683" y="252017"/>
                  <a:pt x="2744" y="231550"/>
                  <a:pt x="1344" y="196351"/>
                </a:cubicBezTo>
                <a:cubicBezTo>
                  <a:pt x="-449" y="151470"/>
                  <a:pt x="-449" y="106602"/>
                  <a:pt x="1344" y="61747"/>
                </a:cubicBezTo>
                <a:cubicBezTo>
                  <a:pt x="2004" y="45792"/>
                  <a:pt x="6067" y="30755"/>
                  <a:pt x="17490" y="18829"/>
                </a:cubicBezTo>
                <a:cubicBezTo>
                  <a:pt x="29327" y="6387"/>
                  <a:pt x="44514" y="2066"/>
                  <a:pt x="60666" y="1366"/>
                </a:cubicBezTo>
                <a:cubicBezTo>
                  <a:pt x="82301" y="455"/>
                  <a:pt x="103930" y="0"/>
                  <a:pt x="125566" y="0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wrap="square">
            <a:no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 </a:t>
            </a:r>
            <a:endParaRPr lang="en-AU" dirty="0"/>
          </a:p>
        </p:txBody>
      </p:sp>
      <p:sp>
        <p:nvSpPr>
          <p:cNvPr id="70" name="Text Placeholder 69">
            <a:extLst>
              <a:ext uri="{FF2B5EF4-FFF2-40B4-BE49-F238E27FC236}">
                <a16:creationId xmlns:a16="http://schemas.microsoft.com/office/drawing/2014/main" id="{E78C0BDD-99F2-43E0-A486-A50E5712E47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689841" y="4796544"/>
            <a:ext cx="258194" cy="258201"/>
          </a:xfrm>
          <a:custGeom>
            <a:avLst/>
            <a:gdLst>
              <a:gd name="connsiteX0" fmla="*/ 45887 w 258194"/>
              <a:gd name="connsiteY0" fmla="*/ 94832 h 258201"/>
              <a:gd name="connsiteX1" fmla="*/ 37312 w 258194"/>
              <a:gd name="connsiteY1" fmla="*/ 103408 h 258201"/>
              <a:gd name="connsiteX2" fmla="*/ 37312 w 258194"/>
              <a:gd name="connsiteY2" fmla="*/ 221344 h 258201"/>
              <a:gd name="connsiteX3" fmla="*/ 45745 w 258194"/>
              <a:gd name="connsiteY3" fmla="*/ 229777 h 258201"/>
              <a:gd name="connsiteX4" fmla="*/ 70968 w 258194"/>
              <a:gd name="connsiteY4" fmla="*/ 229777 h 258201"/>
              <a:gd name="connsiteX5" fmla="*/ 79863 w 258194"/>
              <a:gd name="connsiteY5" fmla="*/ 220834 h 258201"/>
              <a:gd name="connsiteX6" fmla="*/ 79876 w 258194"/>
              <a:gd name="connsiteY6" fmla="*/ 162363 h 258201"/>
              <a:gd name="connsiteX7" fmla="*/ 79876 w 258194"/>
              <a:gd name="connsiteY7" fmla="*/ 103136 h 258201"/>
              <a:gd name="connsiteX8" fmla="*/ 71614 w 258194"/>
              <a:gd name="connsiteY8" fmla="*/ 94832 h 258201"/>
              <a:gd name="connsiteX9" fmla="*/ 45887 w 258194"/>
              <a:gd name="connsiteY9" fmla="*/ 94832 h 258201"/>
              <a:gd name="connsiteX10" fmla="*/ 171617 w 258194"/>
              <a:gd name="connsiteY10" fmla="*/ 93535 h 258201"/>
              <a:gd name="connsiteX11" fmla="*/ 152374 w 258194"/>
              <a:gd name="connsiteY11" fmla="*/ 100466 h 258201"/>
              <a:gd name="connsiteX12" fmla="*/ 141630 w 258194"/>
              <a:gd name="connsiteY12" fmla="*/ 110556 h 258201"/>
              <a:gd name="connsiteX13" fmla="*/ 141630 w 258194"/>
              <a:gd name="connsiteY13" fmla="*/ 102287 h 258201"/>
              <a:gd name="connsiteX14" fmla="*/ 134156 w 258194"/>
              <a:gd name="connsiteY14" fmla="*/ 94832 h 258201"/>
              <a:gd name="connsiteX15" fmla="*/ 106921 w 258194"/>
              <a:gd name="connsiteY15" fmla="*/ 94832 h 258201"/>
              <a:gd name="connsiteX16" fmla="*/ 99025 w 258194"/>
              <a:gd name="connsiteY16" fmla="*/ 102627 h 258201"/>
              <a:gd name="connsiteX17" fmla="*/ 99025 w 258194"/>
              <a:gd name="connsiteY17" fmla="*/ 221888 h 258201"/>
              <a:gd name="connsiteX18" fmla="*/ 106833 w 258194"/>
              <a:gd name="connsiteY18" fmla="*/ 229770 h 258201"/>
              <a:gd name="connsiteX19" fmla="*/ 133306 w 258194"/>
              <a:gd name="connsiteY19" fmla="*/ 229770 h 258201"/>
              <a:gd name="connsiteX20" fmla="*/ 141630 w 258194"/>
              <a:gd name="connsiteY20" fmla="*/ 221391 h 258201"/>
              <a:gd name="connsiteX21" fmla="*/ 141671 w 258194"/>
              <a:gd name="connsiteY21" fmla="*/ 159617 h 258201"/>
              <a:gd name="connsiteX22" fmla="*/ 149085 w 258194"/>
              <a:gd name="connsiteY22" fmla="*/ 136786 h 258201"/>
              <a:gd name="connsiteX23" fmla="*/ 184902 w 258194"/>
              <a:gd name="connsiteY23" fmla="*/ 142412 h 258201"/>
              <a:gd name="connsiteX24" fmla="*/ 187579 w 258194"/>
              <a:gd name="connsiteY24" fmla="*/ 158985 h 258201"/>
              <a:gd name="connsiteX25" fmla="*/ 187579 w 258194"/>
              <a:gd name="connsiteY25" fmla="*/ 222268 h 258201"/>
              <a:gd name="connsiteX26" fmla="*/ 194952 w 258194"/>
              <a:gd name="connsiteY26" fmla="*/ 229750 h 258201"/>
              <a:gd name="connsiteX27" fmla="*/ 223702 w 258194"/>
              <a:gd name="connsiteY27" fmla="*/ 229750 h 258201"/>
              <a:gd name="connsiteX28" fmla="*/ 231074 w 258194"/>
              <a:gd name="connsiteY28" fmla="*/ 222282 h 258201"/>
              <a:gd name="connsiteX29" fmla="*/ 230966 w 258194"/>
              <a:gd name="connsiteY29" fmla="*/ 154956 h 258201"/>
              <a:gd name="connsiteX30" fmla="*/ 225414 w 258194"/>
              <a:gd name="connsiteY30" fmla="*/ 120321 h 258201"/>
              <a:gd name="connsiteX31" fmla="*/ 198594 w 258194"/>
              <a:gd name="connsiteY31" fmla="*/ 95050 h 258201"/>
              <a:gd name="connsiteX32" fmla="*/ 171617 w 258194"/>
              <a:gd name="connsiteY32" fmla="*/ 93535 h 258201"/>
              <a:gd name="connsiteX33" fmla="*/ 58560 w 258194"/>
              <a:gd name="connsiteY33" fmla="*/ 28465 h 258201"/>
              <a:gd name="connsiteX34" fmla="*/ 31203 w 258194"/>
              <a:gd name="connsiteY34" fmla="*/ 56005 h 258201"/>
              <a:gd name="connsiteX35" fmla="*/ 31203 w 258194"/>
              <a:gd name="connsiteY35" fmla="*/ 56128 h 258201"/>
              <a:gd name="connsiteX36" fmla="*/ 58744 w 258194"/>
              <a:gd name="connsiteY36" fmla="*/ 83369 h 258201"/>
              <a:gd name="connsiteX37" fmla="*/ 86101 w 258194"/>
              <a:gd name="connsiteY37" fmla="*/ 55829 h 258201"/>
              <a:gd name="connsiteX38" fmla="*/ 58560 w 258194"/>
              <a:gd name="connsiteY38" fmla="*/ 28465 h 258201"/>
              <a:gd name="connsiteX39" fmla="*/ 18150 w 258194"/>
              <a:gd name="connsiteY39" fmla="*/ 0 h 258201"/>
              <a:gd name="connsiteX40" fmla="*/ 240044 w 258194"/>
              <a:gd name="connsiteY40" fmla="*/ 0 h 258201"/>
              <a:gd name="connsiteX41" fmla="*/ 241369 w 258194"/>
              <a:gd name="connsiteY41" fmla="*/ 1006 h 258201"/>
              <a:gd name="connsiteX42" fmla="*/ 257188 w 258194"/>
              <a:gd name="connsiteY42" fmla="*/ 16825 h 258201"/>
              <a:gd name="connsiteX43" fmla="*/ 258194 w 258194"/>
              <a:gd name="connsiteY43" fmla="*/ 18150 h 258201"/>
              <a:gd name="connsiteX44" fmla="*/ 258194 w 258194"/>
              <a:gd name="connsiteY44" fmla="*/ 240044 h 258201"/>
              <a:gd name="connsiteX45" fmla="*/ 257188 w 258194"/>
              <a:gd name="connsiteY45" fmla="*/ 241376 h 258201"/>
              <a:gd name="connsiteX46" fmla="*/ 241369 w 258194"/>
              <a:gd name="connsiteY46" fmla="*/ 257188 h 258201"/>
              <a:gd name="connsiteX47" fmla="*/ 240044 w 258194"/>
              <a:gd name="connsiteY47" fmla="*/ 258201 h 258201"/>
              <a:gd name="connsiteX48" fmla="*/ 18157 w 258194"/>
              <a:gd name="connsiteY48" fmla="*/ 258201 h 258201"/>
              <a:gd name="connsiteX49" fmla="*/ 16831 w 258194"/>
              <a:gd name="connsiteY49" fmla="*/ 257188 h 258201"/>
              <a:gd name="connsiteX50" fmla="*/ 1012 w 258194"/>
              <a:gd name="connsiteY50" fmla="*/ 241376 h 258201"/>
              <a:gd name="connsiteX51" fmla="*/ 0 w 258194"/>
              <a:gd name="connsiteY51" fmla="*/ 240044 h 258201"/>
              <a:gd name="connsiteX52" fmla="*/ 0 w 258194"/>
              <a:gd name="connsiteY52" fmla="*/ 18150 h 258201"/>
              <a:gd name="connsiteX53" fmla="*/ 1006 w 258194"/>
              <a:gd name="connsiteY53" fmla="*/ 16825 h 258201"/>
              <a:gd name="connsiteX54" fmla="*/ 16825 w 258194"/>
              <a:gd name="connsiteY54" fmla="*/ 1006 h 258201"/>
              <a:gd name="connsiteX55" fmla="*/ 18150 w 258194"/>
              <a:gd name="connsiteY55" fmla="*/ 0 h 2582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258194" h="258201">
                <a:moveTo>
                  <a:pt x="45887" y="94832"/>
                </a:moveTo>
                <a:cubicBezTo>
                  <a:pt x="39840" y="94832"/>
                  <a:pt x="37312" y="97320"/>
                  <a:pt x="37312" y="103408"/>
                </a:cubicBezTo>
                <a:cubicBezTo>
                  <a:pt x="37312" y="142718"/>
                  <a:pt x="37312" y="182027"/>
                  <a:pt x="37312" y="221344"/>
                </a:cubicBezTo>
                <a:cubicBezTo>
                  <a:pt x="37312" y="227269"/>
                  <a:pt x="39799" y="229763"/>
                  <a:pt x="45745" y="229777"/>
                </a:cubicBezTo>
                <a:cubicBezTo>
                  <a:pt x="54150" y="229797"/>
                  <a:pt x="62556" y="229797"/>
                  <a:pt x="70968" y="229777"/>
                </a:cubicBezTo>
                <a:cubicBezTo>
                  <a:pt x="77627" y="229777"/>
                  <a:pt x="79863" y="227527"/>
                  <a:pt x="79863" y="220834"/>
                </a:cubicBezTo>
                <a:cubicBezTo>
                  <a:pt x="79876" y="201346"/>
                  <a:pt x="79883" y="181851"/>
                  <a:pt x="79876" y="162363"/>
                </a:cubicBezTo>
                <a:cubicBezTo>
                  <a:pt x="79876" y="142623"/>
                  <a:pt x="79876" y="122883"/>
                  <a:pt x="79876" y="103136"/>
                </a:cubicBezTo>
                <a:cubicBezTo>
                  <a:pt x="79876" y="97333"/>
                  <a:pt x="77356" y="94840"/>
                  <a:pt x="71614" y="94832"/>
                </a:cubicBezTo>
                <a:cubicBezTo>
                  <a:pt x="63045" y="94832"/>
                  <a:pt x="54470" y="94832"/>
                  <a:pt x="45887" y="94832"/>
                </a:cubicBezTo>
                <a:close/>
                <a:moveTo>
                  <a:pt x="171617" y="93535"/>
                </a:moveTo>
                <a:cubicBezTo>
                  <a:pt x="164686" y="94432"/>
                  <a:pt x="158197" y="96511"/>
                  <a:pt x="152374" y="100466"/>
                </a:cubicBezTo>
                <a:cubicBezTo>
                  <a:pt x="148317" y="103231"/>
                  <a:pt x="145076" y="106826"/>
                  <a:pt x="141630" y="110556"/>
                </a:cubicBezTo>
                <a:cubicBezTo>
                  <a:pt x="141630" y="107798"/>
                  <a:pt x="141630" y="105046"/>
                  <a:pt x="141630" y="102287"/>
                </a:cubicBezTo>
                <a:cubicBezTo>
                  <a:pt x="141583" y="97394"/>
                  <a:pt x="139055" y="94846"/>
                  <a:pt x="134156" y="94832"/>
                </a:cubicBezTo>
                <a:cubicBezTo>
                  <a:pt x="125078" y="94812"/>
                  <a:pt x="115999" y="94812"/>
                  <a:pt x="106921" y="94832"/>
                </a:cubicBezTo>
                <a:cubicBezTo>
                  <a:pt x="101512" y="94832"/>
                  <a:pt x="99025" y="97265"/>
                  <a:pt x="99025" y="102627"/>
                </a:cubicBezTo>
                <a:cubicBezTo>
                  <a:pt x="99025" y="142378"/>
                  <a:pt x="99025" y="182129"/>
                  <a:pt x="99025" y="221888"/>
                </a:cubicBezTo>
                <a:cubicBezTo>
                  <a:pt x="99025" y="227330"/>
                  <a:pt x="101431" y="229750"/>
                  <a:pt x="106833" y="229770"/>
                </a:cubicBezTo>
                <a:cubicBezTo>
                  <a:pt x="115659" y="229790"/>
                  <a:pt x="124480" y="229790"/>
                  <a:pt x="133306" y="229770"/>
                </a:cubicBezTo>
                <a:cubicBezTo>
                  <a:pt x="139402" y="229770"/>
                  <a:pt x="141624" y="227514"/>
                  <a:pt x="141630" y="221391"/>
                </a:cubicBezTo>
                <a:cubicBezTo>
                  <a:pt x="141630" y="200802"/>
                  <a:pt x="141549" y="180206"/>
                  <a:pt x="141671" y="159617"/>
                </a:cubicBezTo>
                <a:cubicBezTo>
                  <a:pt x="141719" y="151286"/>
                  <a:pt x="143981" y="143567"/>
                  <a:pt x="149085" y="136786"/>
                </a:cubicBezTo>
                <a:cubicBezTo>
                  <a:pt x="156919" y="126376"/>
                  <a:pt x="178983" y="125900"/>
                  <a:pt x="184902" y="142412"/>
                </a:cubicBezTo>
                <a:cubicBezTo>
                  <a:pt x="186743" y="147739"/>
                  <a:pt x="187647" y="153345"/>
                  <a:pt x="187579" y="158985"/>
                </a:cubicBezTo>
                <a:cubicBezTo>
                  <a:pt x="187633" y="180077"/>
                  <a:pt x="187579" y="201176"/>
                  <a:pt x="187579" y="222268"/>
                </a:cubicBezTo>
                <a:cubicBezTo>
                  <a:pt x="187579" y="227242"/>
                  <a:pt x="189984" y="229729"/>
                  <a:pt x="194952" y="229750"/>
                </a:cubicBezTo>
                <a:cubicBezTo>
                  <a:pt x="204533" y="229797"/>
                  <a:pt x="214114" y="229797"/>
                  <a:pt x="223702" y="229750"/>
                </a:cubicBezTo>
                <a:cubicBezTo>
                  <a:pt x="228676" y="229750"/>
                  <a:pt x="231074" y="227276"/>
                  <a:pt x="231074" y="222282"/>
                </a:cubicBezTo>
                <a:cubicBezTo>
                  <a:pt x="231074" y="199837"/>
                  <a:pt x="231156" y="177387"/>
                  <a:pt x="230966" y="154956"/>
                </a:cubicBezTo>
                <a:cubicBezTo>
                  <a:pt x="230864" y="143166"/>
                  <a:pt x="229811" y="131452"/>
                  <a:pt x="225414" y="120321"/>
                </a:cubicBezTo>
                <a:cubicBezTo>
                  <a:pt x="220433" y="107709"/>
                  <a:pt x="211878" y="98842"/>
                  <a:pt x="198594" y="95050"/>
                </a:cubicBezTo>
                <a:cubicBezTo>
                  <a:pt x="189726" y="92522"/>
                  <a:pt x="180702" y="92359"/>
                  <a:pt x="171617" y="93535"/>
                </a:cubicBezTo>
                <a:close/>
                <a:moveTo>
                  <a:pt x="58560" y="28465"/>
                </a:moveTo>
                <a:cubicBezTo>
                  <a:pt x="43400" y="28513"/>
                  <a:pt x="31149" y="40846"/>
                  <a:pt x="31203" y="56005"/>
                </a:cubicBezTo>
                <a:cubicBezTo>
                  <a:pt x="31203" y="56046"/>
                  <a:pt x="31203" y="56087"/>
                  <a:pt x="31203" y="56128"/>
                </a:cubicBezTo>
                <a:cubicBezTo>
                  <a:pt x="31332" y="71233"/>
                  <a:pt x="43638" y="83403"/>
                  <a:pt x="58744" y="83369"/>
                </a:cubicBezTo>
                <a:cubicBezTo>
                  <a:pt x="73904" y="83322"/>
                  <a:pt x="86155" y="70989"/>
                  <a:pt x="86101" y="55829"/>
                </a:cubicBezTo>
                <a:cubicBezTo>
                  <a:pt x="86053" y="40662"/>
                  <a:pt x="73720" y="28417"/>
                  <a:pt x="58560" y="28465"/>
                </a:cubicBezTo>
                <a:close/>
                <a:moveTo>
                  <a:pt x="18150" y="0"/>
                </a:moveTo>
                <a:lnTo>
                  <a:pt x="240044" y="0"/>
                </a:lnTo>
                <a:cubicBezTo>
                  <a:pt x="239996" y="965"/>
                  <a:pt x="240839" y="843"/>
                  <a:pt x="241369" y="1006"/>
                </a:cubicBezTo>
                <a:cubicBezTo>
                  <a:pt x="249387" y="3540"/>
                  <a:pt x="254653" y="8813"/>
                  <a:pt x="257188" y="16825"/>
                </a:cubicBezTo>
                <a:cubicBezTo>
                  <a:pt x="257358" y="17355"/>
                  <a:pt x="257229" y="18198"/>
                  <a:pt x="258194" y="18150"/>
                </a:cubicBezTo>
                <a:lnTo>
                  <a:pt x="258194" y="240044"/>
                </a:lnTo>
                <a:cubicBezTo>
                  <a:pt x="257222" y="240003"/>
                  <a:pt x="257351" y="240846"/>
                  <a:pt x="257188" y="241376"/>
                </a:cubicBezTo>
                <a:cubicBezTo>
                  <a:pt x="254647" y="249394"/>
                  <a:pt x="249380" y="254661"/>
                  <a:pt x="241369" y="257188"/>
                </a:cubicBezTo>
                <a:cubicBezTo>
                  <a:pt x="240866" y="257358"/>
                  <a:pt x="239996" y="257236"/>
                  <a:pt x="240044" y="258201"/>
                </a:cubicBezTo>
                <a:lnTo>
                  <a:pt x="18157" y="258201"/>
                </a:lnTo>
                <a:cubicBezTo>
                  <a:pt x="18197" y="257229"/>
                  <a:pt x="17361" y="257358"/>
                  <a:pt x="16831" y="257188"/>
                </a:cubicBezTo>
                <a:cubicBezTo>
                  <a:pt x="8813" y="254653"/>
                  <a:pt x="3540" y="249380"/>
                  <a:pt x="1012" y="241376"/>
                </a:cubicBezTo>
                <a:cubicBezTo>
                  <a:pt x="843" y="240860"/>
                  <a:pt x="972" y="240003"/>
                  <a:pt x="0" y="240044"/>
                </a:cubicBezTo>
                <a:lnTo>
                  <a:pt x="0" y="18150"/>
                </a:lnTo>
                <a:cubicBezTo>
                  <a:pt x="972" y="18198"/>
                  <a:pt x="843" y="17355"/>
                  <a:pt x="1006" y="16825"/>
                </a:cubicBezTo>
                <a:cubicBezTo>
                  <a:pt x="3547" y="8807"/>
                  <a:pt x="8813" y="3534"/>
                  <a:pt x="16825" y="1006"/>
                </a:cubicBezTo>
                <a:cubicBezTo>
                  <a:pt x="17355" y="836"/>
                  <a:pt x="18197" y="965"/>
                  <a:pt x="18150" y="0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wrap="square">
            <a:no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 </a:t>
            </a:r>
            <a:endParaRPr lang="en-AU" dirty="0"/>
          </a:p>
        </p:txBody>
      </p:sp>
      <p:sp>
        <p:nvSpPr>
          <p:cNvPr id="72" name="Text Placeholder 71">
            <a:extLst>
              <a:ext uri="{FF2B5EF4-FFF2-40B4-BE49-F238E27FC236}">
                <a16:creationId xmlns:a16="http://schemas.microsoft.com/office/drawing/2014/main" id="{751850F8-1596-48EC-9EF7-59E146FE07B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223781" y="4826348"/>
            <a:ext cx="295956" cy="207384"/>
          </a:xfrm>
          <a:custGeom>
            <a:avLst/>
            <a:gdLst>
              <a:gd name="connsiteX0" fmla="*/ 118814 w 295956"/>
              <a:gd name="connsiteY0" fmla="*/ 60487 h 207384"/>
              <a:gd name="connsiteX1" fmla="*/ 118814 w 295956"/>
              <a:gd name="connsiteY1" fmla="*/ 147977 h 207384"/>
              <a:gd name="connsiteX2" fmla="*/ 195503 w 295956"/>
              <a:gd name="connsiteY2" fmla="*/ 104772 h 207384"/>
              <a:gd name="connsiteX3" fmla="*/ 147978 w 295956"/>
              <a:gd name="connsiteY3" fmla="*/ 0 h 207384"/>
              <a:gd name="connsiteX4" fmla="*/ 263551 w 295956"/>
              <a:gd name="connsiteY4" fmla="*/ 6480 h 207384"/>
              <a:gd name="connsiteX5" fmla="*/ 289475 w 295956"/>
              <a:gd name="connsiteY5" fmla="*/ 32403 h 207384"/>
              <a:gd name="connsiteX6" fmla="*/ 295956 w 295956"/>
              <a:gd name="connsiteY6" fmla="*/ 103692 h 207384"/>
              <a:gd name="connsiteX7" fmla="*/ 289475 w 295956"/>
              <a:gd name="connsiteY7" fmla="*/ 174980 h 207384"/>
              <a:gd name="connsiteX8" fmla="*/ 263551 w 295956"/>
              <a:gd name="connsiteY8" fmla="*/ 200903 h 207384"/>
              <a:gd name="connsiteX9" fmla="*/ 147978 w 295956"/>
              <a:gd name="connsiteY9" fmla="*/ 207384 h 207384"/>
              <a:gd name="connsiteX10" fmla="*/ 32404 w 295956"/>
              <a:gd name="connsiteY10" fmla="*/ 200903 h 207384"/>
              <a:gd name="connsiteX11" fmla="*/ 6480 w 295956"/>
              <a:gd name="connsiteY11" fmla="*/ 174980 h 207384"/>
              <a:gd name="connsiteX12" fmla="*/ 0 w 295956"/>
              <a:gd name="connsiteY12" fmla="*/ 103692 h 207384"/>
              <a:gd name="connsiteX13" fmla="*/ 6480 w 295956"/>
              <a:gd name="connsiteY13" fmla="*/ 32403 h 207384"/>
              <a:gd name="connsiteX14" fmla="*/ 32404 w 295956"/>
              <a:gd name="connsiteY14" fmla="*/ 6480 h 207384"/>
              <a:gd name="connsiteX15" fmla="*/ 147978 w 295956"/>
              <a:gd name="connsiteY15" fmla="*/ 0 h 207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95956" h="207384">
                <a:moveTo>
                  <a:pt x="118814" y="60487"/>
                </a:moveTo>
                <a:lnTo>
                  <a:pt x="118814" y="147977"/>
                </a:lnTo>
                <a:lnTo>
                  <a:pt x="195503" y="104772"/>
                </a:lnTo>
                <a:close/>
                <a:moveTo>
                  <a:pt x="147978" y="0"/>
                </a:moveTo>
                <a:cubicBezTo>
                  <a:pt x="147978" y="0"/>
                  <a:pt x="240868" y="0"/>
                  <a:pt x="263551" y="6480"/>
                </a:cubicBezTo>
                <a:cubicBezTo>
                  <a:pt x="276512" y="9721"/>
                  <a:pt x="286234" y="19442"/>
                  <a:pt x="289475" y="32403"/>
                </a:cubicBezTo>
                <a:cubicBezTo>
                  <a:pt x="295956" y="55086"/>
                  <a:pt x="295956" y="103692"/>
                  <a:pt x="295956" y="103692"/>
                </a:cubicBezTo>
                <a:cubicBezTo>
                  <a:pt x="295956" y="103692"/>
                  <a:pt x="295956" y="152297"/>
                  <a:pt x="289475" y="174980"/>
                </a:cubicBezTo>
                <a:cubicBezTo>
                  <a:pt x="286234" y="187941"/>
                  <a:pt x="276512" y="197662"/>
                  <a:pt x="263551" y="200903"/>
                </a:cubicBezTo>
                <a:cubicBezTo>
                  <a:pt x="239789" y="207384"/>
                  <a:pt x="147978" y="207384"/>
                  <a:pt x="147978" y="207384"/>
                </a:cubicBezTo>
                <a:cubicBezTo>
                  <a:pt x="147978" y="207384"/>
                  <a:pt x="55086" y="207384"/>
                  <a:pt x="32404" y="200903"/>
                </a:cubicBezTo>
                <a:cubicBezTo>
                  <a:pt x="19442" y="197662"/>
                  <a:pt x="9721" y="187941"/>
                  <a:pt x="6480" y="174980"/>
                </a:cubicBezTo>
                <a:cubicBezTo>
                  <a:pt x="0" y="152297"/>
                  <a:pt x="0" y="103692"/>
                  <a:pt x="0" y="103692"/>
                </a:cubicBezTo>
                <a:cubicBezTo>
                  <a:pt x="0" y="103692"/>
                  <a:pt x="0" y="55086"/>
                  <a:pt x="6480" y="32403"/>
                </a:cubicBezTo>
                <a:cubicBezTo>
                  <a:pt x="9721" y="19442"/>
                  <a:pt x="19442" y="9721"/>
                  <a:pt x="32404" y="6480"/>
                </a:cubicBezTo>
                <a:cubicBezTo>
                  <a:pt x="56166" y="0"/>
                  <a:pt x="147978" y="0"/>
                  <a:pt x="147978" y="0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wrap="square">
            <a:no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9135596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70AB0E-CA47-7A58-A138-441CEE01C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6E49C2-98EE-3A76-2594-09D5B7B3DFE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86B46B-6883-6097-247E-771BA8707A4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4009419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40652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ver Slide_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201432" y="2780928"/>
            <a:ext cx="5112568" cy="1296144"/>
          </a:xfrm>
        </p:spPr>
        <p:txBody>
          <a:bodyPr vert="horz" lIns="0" tIns="0" rIns="0" bIns="0" rtlCol="0" anchor="t">
            <a:noAutofit/>
          </a:bodyPr>
          <a:lstStyle>
            <a:lvl1pPr>
              <a:defRPr kumimoji="0" lang="en-AU" sz="4300" i="0" u="none" strike="noStrike" cap="none" spc="0" normalizeH="0" baseline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</a:defRPr>
            </a:lvl1pPr>
          </a:lstStyle>
          <a:p>
            <a:pPr marL="0" marR="0" lvl="0" indent="0" fontAlgn="auto">
              <a:spcAft>
                <a:spcPts val="0"/>
              </a:spcAft>
              <a:buClrTx/>
              <a:buSzTx/>
              <a:buFontTx/>
              <a:tabLst/>
            </a:pPr>
            <a:r>
              <a:rPr lang="en-US" dirty="0"/>
              <a:t>Presentation title goes here</a:t>
            </a:r>
            <a:endParaRPr lang="en-AU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5201404" y="4307954"/>
            <a:ext cx="5116831" cy="246221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>
              <a:defRPr lang="en-US" sz="1600" b="1" spc="0" baseline="0" dirty="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en-US" dirty="0"/>
              <a:t>Presentation subtitle goes here</a:t>
            </a:r>
          </a:p>
        </p:txBody>
      </p:sp>
      <p:pic>
        <p:nvPicPr>
          <p:cNvPr id="10" name="Picture 9" descr="A purple number with black dots&#10;&#10;Description automatically generated">
            <a:extLst>
              <a:ext uri="{FF2B5EF4-FFF2-40B4-BE49-F238E27FC236}">
                <a16:creationId xmlns:a16="http://schemas.microsoft.com/office/drawing/2014/main" id="{6E8C0ED0-5859-4BDA-A4C4-3616B1529C7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2392" b="1905"/>
          <a:stretch/>
        </p:blipFill>
        <p:spPr>
          <a:xfrm>
            <a:off x="-24680" y="0"/>
            <a:ext cx="441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8638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purple number with black dots&#10;&#10;Description automatically generated">
            <a:extLst>
              <a:ext uri="{FF2B5EF4-FFF2-40B4-BE49-F238E27FC236}">
                <a16:creationId xmlns:a16="http://schemas.microsoft.com/office/drawing/2014/main" id="{591AAB09-7550-493F-D65D-EEEA763FC49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2392" b="1905"/>
          <a:stretch/>
        </p:blipFill>
        <p:spPr>
          <a:xfrm>
            <a:off x="-24680" y="0"/>
            <a:ext cx="441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171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96480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s 1">
    <p:bg>
      <p:bgPr>
        <a:gradFill flip="none" rotWithShape="1">
          <a:gsLst>
            <a:gs pos="38000">
              <a:schemeClr val="accent1"/>
            </a:gs>
            <a:gs pos="0">
              <a:schemeClr val="accent2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4C178-F6DC-4C1C-8A0F-8DAECF5E36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325" y="763200"/>
            <a:ext cx="3360109" cy="443198"/>
          </a:xfrm>
        </p:spPr>
        <p:txBody>
          <a:bodyPr vert="horz" wrap="square" lIns="0" tIns="0" rIns="0" bIns="0" rtlCol="0" anchor="t">
            <a:spAutoFit/>
          </a:bodyPr>
          <a:lstStyle>
            <a:lvl1pPr>
              <a:defRPr lang="en-AU" sz="3600" spc="0" baseline="0" dirty="0">
                <a:solidFill>
                  <a:schemeClr val="bg1"/>
                </a:solidFill>
              </a:defRPr>
            </a:lvl1pPr>
          </a:lstStyle>
          <a:p>
            <a:pPr marL="12700" lvl="0">
              <a:lnSpc>
                <a:spcPct val="80000"/>
              </a:lnSpc>
              <a:spcBef>
                <a:spcPts val="100"/>
              </a:spcBef>
            </a:pPr>
            <a:r>
              <a:rPr lang="en-US" dirty="0"/>
              <a:t>Contents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07A89A-CD46-42F0-9B36-FC3C3F99578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695326" y="6526800"/>
            <a:ext cx="3360109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A60075-4FD5-4917-9451-8EC631DECFE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208568" y="6526800"/>
            <a:ext cx="288032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14" name="Content Placeholder 12">
            <a:extLst>
              <a:ext uri="{FF2B5EF4-FFF2-40B4-BE49-F238E27FC236}">
                <a16:creationId xmlns:a16="http://schemas.microsoft.com/office/drawing/2014/main" id="{16D860FF-5915-48B3-96B5-BDDDACDE2D92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688479" y="1985523"/>
            <a:ext cx="306283" cy="30797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 icon</a:t>
            </a:r>
            <a:endParaRPr lang="en-AU" dirty="0"/>
          </a:p>
        </p:txBody>
      </p:sp>
      <p:sp>
        <p:nvSpPr>
          <p:cNvPr id="17" name="Text Placeholder 15">
            <a:extLst>
              <a:ext uri="{FF2B5EF4-FFF2-40B4-BE49-F238E27FC236}">
                <a16:creationId xmlns:a16="http://schemas.microsoft.com/office/drawing/2014/main" id="{F52728D9-330E-4A47-BE87-2C464601F5D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20603" y="2076779"/>
            <a:ext cx="198772" cy="21858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US" sz="1400" dirty="0" smtClean="0">
                <a:solidFill>
                  <a:schemeClr val="bg1">
                    <a:alpha val="50000"/>
                  </a:schemeClr>
                </a:solidFill>
                <a:latin typeface="+mn-lt"/>
              </a:defRPr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AU" sz="1800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##</a:t>
            </a:r>
            <a:endParaRPr lang="en-AU" dirty="0"/>
          </a:p>
        </p:txBody>
      </p:sp>
      <p:sp>
        <p:nvSpPr>
          <p:cNvPr id="19" name="Text Placeholder 15">
            <a:extLst>
              <a:ext uri="{FF2B5EF4-FFF2-40B4-BE49-F238E27FC236}">
                <a16:creationId xmlns:a16="http://schemas.microsoft.com/office/drawing/2014/main" id="{33D519AF-5E53-4F24-9084-2ECF7327DF8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20603" y="2407676"/>
            <a:ext cx="1472391" cy="2523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AU" dirty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latin typeface="Gotham Medium" panose="02000604030000020004" pitchFamily="50" charset="0"/>
              </a:rPr>
              <a:t>Lorem ipsum </a:t>
            </a:r>
          </a:p>
        </p:txBody>
      </p:sp>
      <p:sp>
        <p:nvSpPr>
          <p:cNvPr id="22" name="Text Placeholder 20">
            <a:extLst>
              <a:ext uri="{FF2B5EF4-FFF2-40B4-BE49-F238E27FC236}">
                <a16:creationId xmlns:a16="http://schemas.microsoft.com/office/drawing/2014/main" id="{6D75C5FE-6A47-48B9-A0B4-91C77A88F00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141874" y="2868867"/>
            <a:ext cx="2682000" cy="7200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r>
              <a:rPr lang="en-US" dirty="0"/>
              <a:t> </a:t>
            </a:r>
            <a:endParaRPr lang="en-AU" dirty="0"/>
          </a:p>
        </p:txBody>
      </p:sp>
      <p:sp>
        <p:nvSpPr>
          <p:cNvPr id="23" name="Content Placeholder 12">
            <a:extLst>
              <a:ext uri="{FF2B5EF4-FFF2-40B4-BE49-F238E27FC236}">
                <a16:creationId xmlns:a16="http://schemas.microsoft.com/office/drawing/2014/main" id="{33D7B8C2-1ACD-4312-8BB3-841697FC26BA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559418" y="1985523"/>
            <a:ext cx="306283" cy="30797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 icon</a:t>
            </a:r>
            <a:endParaRPr lang="en-AU" dirty="0"/>
          </a:p>
        </p:txBody>
      </p:sp>
      <p:sp>
        <p:nvSpPr>
          <p:cNvPr id="24" name="Text Placeholder 15">
            <a:extLst>
              <a:ext uri="{FF2B5EF4-FFF2-40B4-BE49-F238E27FC236}">
                <a16:creationId xmlns:a16="http://schemas.microsoft.com/office/drawing/2014/main" id="{67C8792C-10BA-48BD-91FF-8BB0072B6AB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980449" y="2076779"/>
            <a:ext cx="198772" cy="21858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US" sz="1400" dirty="0" smtClean="0">
                <a:solidFill>
                  <a:schemeClr val="bg1">
                    <a:alpha val="50000"/>
                  </a:schemeClr>
                </a:solidFill>
                <a:latin typeface="+mn-lt"/>
              </a:defRPr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AU" sz="1800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##</a:t>
            </a:r>
            <a:endParaRPr lang="en-AU" dirty="0"/>
          </a:p>
        </p:txBody>
      </p:sp>
      <p:sp>
        <p:nvSpPr>
          <p:cNvPr id="25" name="Text Placeholder 15">
            <a:extLst>
              <a:ext uri="{FF2B5EF4-FFF2-40B4-BE49-F238E27FC236}">
                <a16:creationId xmlns:a16="http://schemas.microsoft.com/office/drawing/2014/main" id="{494265EF-BC1F-4AB5-88E0-D2CC95870C6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980449" y="2407676"/>
            <a:ext cx="1472391" cy="2523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AU" dirty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latin typeface="Gotham Medium" panose="02000604030000020004" pitchFamily="50" charset="0"/>
              </a:rPr>
              <a:t>Lorem ipsum </a:t>
            </a:r>
          </a:p>
        </p:txBody>
      </p:sp>
      <p:sp>
        <p:nvSpPr>
          <p:cNvPr id="26" name="Text Placeholder 20">
            <a:extLst>
              <a:ext uri="{FF2B5EF4-FFF2-40B4-BE49-F238E27FC236}">
                <a16:creationId xmlns:a16="http://schemas.microsoft.com/office/drawing/2014/main" id="{DC9F8E9D-A5AE-4007-AFF1-906BE27AA1B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980449" y="2868867"/>
            <a:ext cx="2682000" cy="7200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r>
              <a:rPr lang="en-US" dirty="0"/>
              <a:t> </a:t>
            </a:r>
            <a:endParaRPr lang="en-AU" dirty="0"/>
          </a:p>
        </p:txBody>
      </p:sp>
      <p:sp>
        <p:nvSpPr>
          <p:cNvPr id="27" name="Content Placeholder 12">
            <a:extLst>
              <a:ext uri="{FF2B5EF4-FFF2-40B4-BE49-F238E27FC236}">
                <a16:creationId xmlns:a16="http://schemas.microsoft.com/office/drawing/2014/main" id="{90AC9C95-FAAF-44D7-AEB3-55A9BA4075C1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8365629" y="1985523"/>
            <a:ext cx="306283" cy="30797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 icon</a:t>
            </a:r>
            <a:endParaRPr lang="en-AU" dirty="0"/>
          </a:p>
        </p:txBody>
      </p:sp>
      <p:sp>
        <p:nvSpPr>
          <p:cNvPr id="28" name="Text Placeholder 15">
            <a:extLst>
              <a:ext uri="{FF2B5EF4-FFF2-40B4-BE49-F238E27FC236}">
                <a16:creationId xmlns:a16="http://schemas.microsoft.com/office/drawing/2014/main" id="{C07D5366-0884-4D47-8F5E-DD26E47DD27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797753" y="2076779"/>
            <a:ext cx="198772" cy="21858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US" sz="1400" dirty="0" smtClean="0">
                <a:solidFill>
                  <a:schemeClr val="bg1">
                    <a:alpha val="50000"/>
                  </a:schemeClr>
                </a:solidFill>
                <a:latin typeface="+mn-lt"/>
              </a:defRPr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AU" sz="1800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##</a:t>
            </a:r>
            <a:endParaRPr lang="en-AU" dirty="0"/>
          </a:p>
        </p:txBody>
      </p:sp>
      <p:sp>
        <p:nvSpPr>
          <p:cNvPr id="29" name="Text Placeholder 15">
            <a:extLst>
              <a:ext uri="{FF2B5EF4-FFF2-40B4-BE49-F238E27FC236}">
                <a16:creationId xmlns:a16="http://schemas.microsoft.com/office/drawing/2014/main" id="{C83CABAB-7230-4828-B1F7-E11FB1176D9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797753" y="2407676"/>
            <a:ext cx="1472391" cy="2523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AU" dirty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latin typeface="Gotham Medium" panose="02000604030000020004" pitchFamily="50" charset="0"/>
              </a:rPr>
              <a:t>Lorem ipsum </a:t>
            </a:r>
          </a:p>
        </p:txBody>
      </p:sp>
      <p:sp>
        <p:nvSpPr>
          <p:cNvPr id="30" name="Text Placeholder 20">
            <a:extLst>
              <a:ext uri="{FF2B5EF4-FFF2-40B4-BE49-F238E27FC236}">
                <a16:creationId xmlns:a16="http://schemas.microsoft.com/office/drawing/2014/main" id="{0B955060-0E65-456F-85F2-CD9B3DBD9B9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819024" y="2868867"/>
            <a:ext cx="2682000" cy="7200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r>
              <a:rPr lang="en-US" dirty="0"/>
              <a:t> </a:t>
            </a:r>
            <a:endParaRPr lang="en-AU" dirty="0"/>
          </a:p>
        </p:txBody>
      </p:sp>
      <p:sp>
        <p:nvSpPr>
          <p:cNvPr id="32" name="Content Placeholder 12">
            <a:extLst>
              <a:ext uri="{FF2B5EF4-FFF2-40B4-BE49-F238E27FC236}">
                <a16:creationId xmlns:a16="http://schemas.microsoft.com/office/drawing/2014/main" id="{2A4F6196-3D0F-4BE0-BD3B-C9E36BBF744E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688479" y="3407923"/>
            <a:ext cx="306283" cy="30797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 icon</a:t>
            </a:r>
            <a:endParaRPr lang="en-AU" dirty="0"/>
          </a:p>
        </p:txBody>
      </p:sp>
      <p:sp>
        <p:nvSpPr>
          <p:cNvPr id="33" name="Text Placeholder 15">
            <a:extLst>
              <a:ext uri="{FF2B5EF4-FFF2-40B4-BE49-F238E27FC236}">
                <a16:creationId xmlns:a16="http://schemas.microsoft.com/office/drawing/2014/main" id="{15E2C50B-2DC6-47F9-8D16-3E43EFD224D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120603" y="3499179"/>
            <a:ext cx="198772" cy="21858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US" sz="1400" dirty="0" smtClean="0">
                <a:solidFill>
                  <a:schemeClr val="bg1">
                    <a:alpha val="50000"/>
                  </a:schemeClr>
                </a:solidFill>
                <a:latin typeface="+mn-lt"/>
              </a:defRPr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AU" sz="1800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##</a:t>
            </a:r>
            <a:endParaRPr lang="en-AU" dirty="0"/>
          </a:p>
        </p:txBody>
      </p:sp>
      <p:sp>
        <p:nvSpPr>
          <p:cNvPr id="34" name="Text Placeholder 15">
            <a:extLst>
              <a:ext uri="{FF2B5EF4-FFF2-40B4-BE49-F238E27FC236}">
                <a16:creationId xmlns:a16="http://schemas.microsoft.com/office/drawing/2014/main" id="{D86CC074-C4DF-413B-ACFC-9E921389EBF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120603" y="3830076"/>
            <a:ext cx="1472391" cy="2523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AU" dirty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latin typeface="Gotham Medium" panose="02000604030000020004" pitchFamily="50" charset="0"/>
              </a:rPr>
              <a:t>Lorem ipsum </a:t>
            </a:r>
          </a:p>
        </p:txBody>
      </p:sp>
      <p:sp>
        <p:nvSpPr>
          <p:cNvPr id="35" name="Text Placeholder 20">
            <a:extLst>
              <a:ext uri="{FF2B5EF4-FFF2-40B4-BE49-F238E27FC236}">
                <a16:creationId xmlns:a16="http://schemas.microsoft.com/office/drawing/2014/main" id="{4DD3C6CB-D673-40EE-8AC2-EA848771B039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141874" y="4291267"/>
            <a:ext cx="2682000" cy="7200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r>
              <a:rPr lang="en-US" dirty="0"/>
              <a:t> </a:t>
            </a:r>
            <a:endParaRPr lang="en-AU" dirty="0"/>
          </a:p>
        </p:txBody>
      </p:sp>
      <p:sp>
        <p:nvSpPr>
          <p:cNvPr id="36" name="Content Placeholder 12">
            <a:extLst>
              <a:ext uri="{FF2B5EF4-FFF2-40B4-BE49-F238E27FC236}">
                <a16:creationId xmlns:a16="http://schemas.microsoft.com/office/drawing/2014/main" id="{E5BA1771-59AA-4B95-84C2-A2C23AE5557A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4559418" y="3407923"/>
            <a:ext cx="306283" cy="30797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 icon</a:t>
            </a:r>
            <a:endParaRPr lang="en-AU" dirty="0"/>
          </a:p>
        </p:txBody>
      </p:sp>
      <p:sp>
        <p:nvSpPr>
          <p:cNvPr id="37" name="Text Placeholder 15">
            <a:extLst>
              <a:ext uri="{FF2B5EF4-FFF2-40B4-BE49-F238E27FC236}">
                <a16:creationId xmlns:a16="http://schemas.microsoft.com/office/drawing/2014/main" id="{3FC25C93-61F9-4858-8D53-31D7E13980F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980449" y="3499179"/>
            <a:ext cx="198772" cy="21858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US" sz="1400" dirty="0" smtClean="0">
                <a:solidFill>
                  <a:schemeClr val="bg1">
                    <a:alpha val="50000"/>
                  </a:schemeClr>
                </a:solidFill>
                <a:latin typeface="+mn-lt"/>
              </a:defRPr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AU" sz="1800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##</a:t>
            </a:r>
            <a:endParaRPr lang="en-AU" dirty="0"/>
          </a:p>
        </p:txBody>
      </p:sp>
      <p:sp>
        <p:nvSpPr>
          <p:cNvPr id="38" name="Text Placeholder 15">
            <a:extLst>
              <a:ext uri="{FF2B5EF4-FFF2-40B4-BE49-F238E27FC236}">
                <a16:creationId xmlns:a16="http://schemas.microsoft.com/office/drawing/2014/main" id="{7458C094-0FA6-4661-80B1-A1C24EF0BBEE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980449" y="3830076"/>
            <a:ext cx="1472391" cy="2523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AU" dirty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latin typeface="Gotham Medium" panose="02000604030000020004" pitchFamily="50" charset="0"/>
              </a:rPr>
              <a:t>Lorem ipsum </a:t>
            </a:r>
          </a:p>
        </p:txBody>
      </p:sp>
      <p:sp>
        <p:nvSpPr>
          <p:cNvPr id="39" name="Text Placeholder 20">
            <a:extLst>
              <a:ext uri="{FF2B5EF4-FFF2-40B4-BE49-F238E27FC236}">
                <a16:creationId xmlns:a16="http://schemas.microsoft.com/office/drawing/2014/main" id="{33782FA8-9B6E-4664-B875-77934A49171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980449" y="4291267"/>
            <a:ext cx="2682000" cy="7200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r>
              <a:rPr lang="en-US" dirty="0"/>
              <a:t> </a:t>
            </a:r>
            <a:endParaRPr lang="en-AU" dirty="0"/>
          </a:p>
        </p:txBody>
      </p:sp>
      <p:sp>
        <p:nvSpPr>
          <p:cNvPr id="40" name="Content Placeholder 12">
            <a:extLst>
              <a:ext uri="{FF2B5EF4-FFF2-40B4-BE49-F238E27FC236}">
                <a16:creationId xmlns:a16="http://schemas.microsoft.com/office/drawing/2014/main" id="{43ED1C2D-FB28-4009-ABB2-35B70129FE4D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8365629" y="3407923"/>
            <a:ext cx="306283" cy="30797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 icon</a:t>
            </a:r>
            <a:endParaRPr lang="en-AU" dirty="0"/>
          </a:p>
        </p:txBody>
      </p:sp>
      <p:sp>
        <p:nvSpPr>
          <p:cNvPr id="41" name="Text Placeholder 15">
            <a:extLst>
              <a:ext uri="{FF2B5EF4-FFF2-40B4-BE49-F238E27FC236}">
                <a16:creationId xmlns:a16="http://schemas.microsoft.com/office/drawing/2014/main" id="{571D6157-5171-4A88-B293-E5785627E679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797753" y="3499179"/>
            <a:ext cx="198772" cy="21858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US" sz="1400" dirty="0" smtClean="0">
                <a:solidFill>
                  <a:schemeClr val="bg1">
                    <a:alpha val="50000"/>
                  </a:schemeClr>
                </a:solidFill>
                <a:latin typeface="+mn-lt"/>
              </a:defRPr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AU" sz="1800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##</a:t>
            </a:r>
            <a:endParaRPr lang="en-AU" dirty="0"/>
          </a:p>
        </p:txBody>
      </p:sp>
      <p:sp>
        <p:nvSpPr>
          <p:cNvPr id="42" name="Text Placeholder 15">
            <a:extLst>
              <a:ext uri="{FF2B5EF4-FFF2-40B4-BE49-F238E27FC236}">
                <a16:creationId xmlns:a16="http://schemas.microsoft.com/office/drawing/2014/main" id="{1A0723DC-167A-473B-8982-DB2CD67B7878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797753" y="3830076"/>
            <a:ext cx="1472391" cy="2523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AU" dirty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latin typeface="Gotham Medium" panose="02000604030000020004" pitchFamily="50" charset="0"/>
              </a:rPr>
              <a:t>Lorem ipsum </a:t>
            </a:r>
          </a:p>
        </p:txBody>
      </p:sp>
      <p:sp>
        <p:nvSpPr>
          <p:cNvPr id="43" name="Text Placeholder 20">
            <a:extLst>
              <a:ext uri="{FF2B5EF4-FFF2-40B4-BE49-F238E27FC236}">
                <a16:creationId xmlns:a16="http://schemas.microsoft.com/office/drawing/2014/main" id="{2FD5A5C2-3945-4278-8171-1CFA062D76CD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819024" y="4291267"/>
            <a:ext cx="2682000" cy="7200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r>
              <a:rPr lang="en-US" dirty="0"/>
              <a:t> </a:t>
            </a:r>
            <a:endParaRPr lang="en-AU" dirty="0"/>
          </a:p>
        </p:txBody>
      </p:sp>
      <p:sp>
        <p:nvSpPr>
          <p:cNvPr id="44" name="Content Placeholder 12">
            <a:extLst>
              <a:ext uri="{FF2B5EF4-FFF2-40B4-BE49-F238E27FC236}">
                <a16:creationId xmlns:a16="http://schemas.microsoft.com/office/drawing/2014/main" id="{3D7C1F14-FF83-4A5C-8785-0569A6264661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688479" y="4569066"/>
            <a:ext cx="306283" cy="30797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 icon</a:t>
            </a:r>
            <a:endParaRPr lang="en-AU" dirty="0"/>
          </a:p>
        </p:txBody>
      </p:sp>
      <p:sp>
        <p:nvSpPr>
          <p:cNvPr id="45" name="Text Placeholder 15">
            <a:extLst>
              <a:ext uri="{FF2B5EF4-FFF2-40B4-BE49-F238E27FC236}">
                <a16:creationId xmlns:a16="http://schemas.microsoft.com/office/drawing/2014/main" id="{FBE7A19C-BA51-4BB3-A97B-787DA18F4333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120603" y="4660322"/>
            <a:ext cx="198772" cy="21858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US" sz="1400" dirty="0" smtClean="0">
                <a:solidFill>
                  <a:schemeClr val="bg1">
                    <a:alpha val="50000"/>
                  </a:schemeClr>
                </a:solidFill>
                <a:latin typeface="+mn-lt"/>
              </a:defRPr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AU" sz="1800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##</a:t>
            </a:r>
            <a:endParaRPr lang="en-AU" dirty="0"/>
          </a:p>
        </p:txBody>
      </p:sp>
      <p:sp>
        <p:nvSpPr>
          <p:cNvPr id="46" name="Text Placeholder 15">
            <a:extLst>
              <a:ext uri="{FF2B5EF4-FFF2-40B4-BE49-F238E27FC236}">
                <a16:creationId xmlns:a16="http://schemas.microsoft.com/office/drawing/2014/main" id="{8EFD3BF2-E5BF-4460-A89A-9CBD1D82AA5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120603" y="4991219"/>
            <a:ext cx="1472391" cy="2523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AU" dirty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latin typeface="Gotham Medium" panose="02000604030000020004" pitchFamily="50" charset="0"/>
              </a:rPr>
              <a:t>Lorem ipsum </a:t>
            </a:r>
          </a:p>
        </p:txBody>
      </p:sp>
      <p:sp>
        <p:nvSpPr>
          <p:cNvPr id="48" name="Content Placeholder 12">
            <a:extLst>
              <a:ext uri="{FF2B5EF4-FFF2-40B4-BE49-F238E27FC236}">
                <a16:creationId xmlns:a16="http://schemas.microsoft.com/office/drawing/2014/main" id="{8B09213D-B0C4-4971-AFC3-14487E606D83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4559418" y="4569066"/>
            <a:ext cx="306283" cy="30797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 icon</a:t>
            </a:r>
            <a:endParaRPr lang="en-AU" dirty="0"/>
          </a:p>
        </p:txBody>
      </p:sp>
      <p:sp>
        <p:nvSpPr>
          <p:cNvPr id="49" name="Text Placeholder 15">
            <a:extLst>
              <a:ext uri="{FF2B5EF4-FFF2-40B4-BE49-F238E27FC236}">
                <a16:creationId xmlns:a16="http://schemas.microsoft.com/office/drawing/2014/main" id="{B7C446BC-D372-4F4C-8AEC-4B7E9BBE67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980449" y="4660322"/>
            <a:ext cx="198772" cy="21858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US" sz="1400" dirty="0" smtClean="0">
                <a:solidFill>
                  <a:schemeClr val="bg1">
                    <a:alpha val="50000"/>
                  </a:schemeClr>
                </a:solidFill>
                <a:latin typeface="+mn-lt"/>
              </a:defRPr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AU" sz="1800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##</a:t>
            </a:r>
            <a:endParaRPr lang="en-AU" dirty="0"/>
          </a:p>
        </p:txBody>
      </p:sp>
      <p:sp>
        <p:nvSpPr>
          <p:cNvPr id="50" name="Text Placeholder 15">
            <a:extLst>
              <a:ext uri="{FF2B5EF4-FFF2-40B4-BE49-F238E27FC236}">
                <a16:creationId xmlns:a16="http://schemas.microsoft.com/office/drawing/2014/main" id="{379728B0-640A-4AEB-A53D-B96E74DEDBFC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980449" y="4991219"/>
            <a:ext cx="1472391" cy="2523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AU" dirty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latin typeface="Gotham Medium" panose="02000604030000020004" pitchFamily="50" charset="0"/>
              </a:rPr>
              <a:t>Lorem ipsum </a:t>
            </a:r>
          </a:p>
        </p:txBody>
      </p:sp>
      <p:sp>
        <p:nvSpPr>
          <p:cNvPr id="52" name="Content Placeholder 12">
            <a:extLst>
              <a:ext uri="{FF2B5EF4-FFF2-40B4-BE49-F238E27FC236}">
                <a16:creationId xmlns:a16="http://schemas.microsoft.com/office/drawing/2014/main" id="{2316115E-183D-401B-8D79-7D52C71BE5BB}"/>
              </a:ext>
            </a:extLst>
          </p:cNvPr>
          <p:cNvSpPr>
            <a:spLocks noGrp="1"/>
          </p:cNvSpPr>
          <p:nvPr>
            <p:ph sz="quarter" idx="44" hasCustomPrompt="1"/>
          </p:nvPr>
        </p:nvSpPr>
        <p:spPr>
          <a:xfrm>
            <a:off x="8365629" y="4569066"/>
            <a:ext cx="306283" cy="30797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 icon</a:t>
            </a:r>
            <a:endParaRPr lang="en-AU" dirty="0"/>
          </a:p>
        </p:txBody>
      </p:sp>
      <p:sp>
        <p:nvSpPr>
          <p:cNvPr id="53" name="Text Placeholder 15">
            <a:extLst>
              <a:ext uri="{FF2B5EF4-FFF2-40B4-BE49-F238E27FC236}">
                <a16:creationId xmlns:a16="http://schemas.microsoft.com/office/drawing/2014/main" id="{5106E342-47D6-4C57-9118-A96CCCEB4E0E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8797753" y="4660322"/>
            <a:ext cx="198772" cy="21858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US" sz="1400" dirty="0" smtClean="0">
                <a:solidFill>
                  <a:schemeClr val="bg1">
                    <a:alpha val="50000"/>
                  </a:schemeClr>
                </a:solidFill>
                <a:latin typeface="+mn-lt"/>
              </a:defRPr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AU" sz="1800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##</a:t>
            </a:r>
            <a:endParaRPr lang="en-AU" dirty="0"/>
          </a:p>
        </p:txBody>
      </p:sp>
      <p:sp>
        <p:nvSpPr>
          <p:cNvPr id="54" name="Text Placeholder 15">
            <a:extLst>
              <a:ext uri="{FF2B5EF4-FFF2-40B4-BE49-F238E27FC236}">
                <a16:creationId xmlns:a16="http://schemas.microsoft.com/office/drawing/2014/main" id="{5CDB8DBC-A756-4D95-B21B-BDFC207DBDC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797753" y="4991219"/>
            <a:ext cx="1472391" cy="2523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AU" dirty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latin typeface="Gotham Medium" panose="02000604030000020004" pitchFamily="50" charset="0"/>
              </a:rPr>
              <a:t>Lorem ipsum </a:t>
            </a:r>
          </a:p>
        </p:txBody>
      </p:sp>
      <p:pic>
        <p:nvPicPr>
          <p:cNvPr id="6" name="Picture 5" descr="A white text on a black background&#10;&#10;Description automatically generated">
            <a:extLst>
              <a:ext uri="{FF2B5EF4-FFF2-40B4-BE49-F238E27FC236}">
                <a16:creationId xmlns:a16="http://schemas.microsoft.com/office/drawing/2014/main" id="{D48ED182-B01D-B196-AC77-2479306631A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799983" y="393370"/>
            <a:ext cx="1968406" cy="634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0093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s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>
            <a:extLst>
              <a:ext uri="{FF2B5EF4-FFF2-40B4-BE49-F238E27FC236}">
                <a16:creationId xmlns:a16="http://schemas.microsoft.com/office/drawing/2014/main" id="{4CEE259B-5A66-48E0-9302-42413213AC23}"/>
              </a:ext>
            </a:extLst>
          </p:cNvPr>
          <p:cNvSpPr/>
          <p:nvPr userDrawn="1"/>
        </p:nvSpPr>
        <p:spPr>
          <a:xfrm>
            <a:off x="0" y="0"/>
            <a:ext cx="4295800" cy="6858000"/>
          </a:xfrm>
          <a:prstGeom prst="rect">
            <a:avLst/>
          </a:prstGeom>
          <a:gradFill>
            <a:gsLst>
              <a:gs pos="76000">
                <a:schemeClr val="accent1"/>
              </a:gs>
              <a:gs pos="0">
                <a:schemeClr val="accent2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44C178-F6DC-4C1C-8A0F-8DAECF5E36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325" y="763200"/>
            <a:ext cx="3384550" cy="443198"/>
          </a:xfrm>
        </p:spPr>
        <p:txBody>
          <a:bodyPr vert="horz" wrap="square" lIns="0" tIns="0" rIns="0" bIns="0" rtlCol="0" anchor="t">
            <a:spAutoFit/>
          </a:bodyPr>
          <a:lstStyle>
            <a:lvl1pPr>
              <a:defRPr lang="en-AU" sz="3600" spc="0" baseline="0" dirty="0">
                <a:solidFill>
                  <a:schemeClr val="bg1"/>
                </a:solidFill>
              </a:defRPr>
            </a:lvl1pPr>
          </a:lstStyle>
          <a:p>
            <a:pPr marL="12700" lvl="0">
              <a:lnSpc>
                <a:spcPct val="80000"/>
              </a:lnSpc>
              <a:spcBef>
                <a:spcPts val="100"/>
              </a:spcBef>
            </a:pPr>
            <a:r>
              <a:rPr lang="en-US" dirty="0"/>
              <a:t>Contents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07A89A-CD46-42F0-9B36-FC3C3F99578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695326" y="6526800"/>
            <a:ext cx="3360109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6" name="Table Placeholder 5">
            <a:extLst>
              <a:ext uri="{FF2B5EF4-FFF2-40B4-BE49-F238E27FC236}">
                <a16:creationId xmlns:a16="http://schemas.microsoft.com/office/drawing/2014/main" id="{1D5125DE-EAB9-47E1-BC95-9200E9193715}"/>
              </a:ext>
            </a:extLst>
          </p:cNvPr>
          <p:cNvSpPr>
            <a:spLocks noGrp="1"/>
          </p:cNvSpPr>
          <p:nvPr>
            <p:ph type="tbl" sz="quarter" idx="12"/>
          </p:nvPr>
        </p:nvSpPr>
        <p:spPr>
          <a:xfrm>
            <a:off x="5400581" y="1557338"/>
            <a:ext cx="5400675" cy="4751387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icon to add table</a:t>
            </a:r>
            <a:endParaRPr lang="en-AU" dirty="0"/>
          </a:p>
        </p:txBody>
      </p:sp>
      <p:pic>
        <p:nvPicPr>
          <p:cNvPr id="8" name="Picture 7" descr="A purple letter on a black background&#10;&#10;Description automatically generated">
            <a:extLst>
              <a:ext uri="{FF2B5EF4-FFF2-40B4-BE49-F238E27FC236}">
                <a16:creationId xmlns:a16="http://schemas.microsoft.com/office/drawing/2014/main" id="{11B82089-AD2A-0630-A65B-7F8A3F8791A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40416" y="409431"/>
            <a:ext cx="1933549" cy="622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9009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Contents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>
            <a:extLst>
              <a:ext uri="{FF2B5EF4-FFF2-40B4-BE49-F238E27FC236}">
                <a16:creationId xmlns:a16="http://schemas.microsoft.com/office/drawing/2014/main" id="{4CEE259B-5A66-48E0-9302-42413213AC23}"/>
              </a:ext>
            </a:extLst>
          </p:cNvPr>
          <p:cNvSpPr/>
          <p:nvPr userDrawn="1"/>
        </p:nvSpPr>
        <p:spPr>
          <a:xfrm>
            <a:off x="0" y="0"/>
            <a:ext cx="2783632" cy="6858000"/>
          </a:xfrm>
          <a:prstGeom prst="rect">
            <a:avLst/>
          </a:prstGeom>
          <a:gradFill>
            <a:gsLst>
              <a:gs pos="76000">
                <a:schemeClr val="accent1"/>
              </a:gs>
              <a:gs pos="0">
                <a:schemeClr val="accent2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44C178-F6DC-4C1C-8A0F-8DAECF5E36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6945" y="720892"/>
            <a:ext cx="2150663" cy="443198"/>
          </a:xfrm>
        </p:spPr>
        <p:txBody>
          <a:bodyPr vert="horz" wrap="square" lIns="0" tIns="0" rIns="0" bIns="0" rtlCol="0" anchor="t">
            <a:spAutoFit/>
          </a:bodyPr>
          <a:lstStyle>
            <a:lvl1pPr>
              <a:defRPr lang="en-AU" sz="3600" spc="0" baseline="0" dirty="0">
                <a:solidFill>
                  <a:schemeClr val="bg1"/>
                </a:solidFill>
              </a:defRPr>
            </a:lvl1pPr>
          </a:lstStyle>
          <a:p>
            <a:pPr marL="12700" lvl="0">
              <a:lnSpc>
                <a:spcPct val="80000"/>
              </a:lnSpc>
              <a:spcBef>
                <a:spcPts val="100"/>
              </a:spcBef>
            </a:pPr>
            <a:r>
              <a:rPr lang="en-US" dirty="0"/>
              <a:t>Contents</a:t>
            </a:r>
          </a:p>
        </p:txBody>
      </p:sp>
      <p:pic>
        <p:nvPicPr>
          <p:cNvPr id="8" name="Picture 7" descr="A purple letter on a black background&#10;&#10;Description automatically generated">
            <a:extLst>
              <a:ext uri="{FF2B5EF4-FFF2-40B4-BE49-F238E27FC236}">
                <a16:creationId xmlns:a16="http://schemas.microsoft.com/office/drawing/2014/main" id="{11B82089-AD2A-0630-A65B-7F8A3F8791A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40416" y="409431"/>
            <a:ext cx="1933549" cy="622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1606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 1">
    <p:bg>
      <p:bgPr>
        <a:gradFill>
          <a:gsLst>
            <a:gs pos="0">
              <a:srgbClr val="962A8B"/>
            </a:gs>
            <a:gs pos="45000">
              <a:schemeClr val="accent1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201432" y="2780928"/>
            <a:ext cx="5112568" cy="1296144"/>
          </a:xfrm>
        </p:spPr>
        <p:txBody>
          <a:bodyPr vert="horz" lIns="0" tIns="0" rIns="0" bIns="0" rtlCol="0" anchor="t">
            <a:noAutofit/>
          </a:bodyPr>
          <a:lstStyle>
            <a:lvl1pPr>
              <a:defRPr kumimoji="0" lang="en-AU" sz="430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</a:defRPr>
            </a:lvl1pPr>
          </a:lstStyle>
          <a:p>
            <a:pPr marL="0" marR="0" lvl="0" indent="0" fontAlgn="auto">
              <a:spcAft>
                <a:spcPts val="0"/>
              </a:spcAft>
              <a:buClrTx/>
              <a:buSzTx/>
              <a:buFontTx/>
              <a:tabLst/>
            </a:pPr>
            <a:r>
              <a:rPr lang="en-US" dirty="0"/>
              <a:t>Divider Slide</a:t>
            </a:r>
            <a:endParaRPr lang="en-AU" dirty="0"/>
          </a:p>
        </p:txBody>
      </p:sp>
      <p:pic>
        <p:nvPicPr>
          <p:cNvPr id="9" name="Picture 8" descr="A black and white number&#10;&#10;Description automatically generated">
            <a:extLst>
              <a:ext uri="{FF2B5EF4-FFF2-40B4-BE49-F238E27FC236}">
                <a16:creationId xmlns:a16="http://schemas.microsoft.com/office/drawing/2014/main" id="{B18148E4-8994-1927-951C-5A0BDC730CA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7581" t="2143" r="-1499" b="2145"/>
          <a:stretch/>
        </p:blipFill>
        <p:spPr>
          <a:xfrm>
            <a:off x="0" y="0"/>
            <a:ext cx="4443968" cy="6858000"/>
          </a:xfrm>
          <a:prstGeom prst="rect">
            <a:avLst/>
          </a:prstGeom>
        </p:spPr>
      </p:pic>
      <p:pic>
        <p:nvPicPr>
          <p:cNvPr id="6" name="Picture 5" descr="A white text on a black background&#10;&#10;Description automatically generated">
            <a:extLst>
              <a:ext uri="{FF2B5EF4-FFF2-40B4-BE49-F238E27FC236}">
                <a16:creationId xmlns:a16="http://schemas.microsoft.com/office/drawing/2014/main" id="{644E772C-AF98-97FA-8D5D-9851A5ACF5F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799983" y="393370"/>
            <a:ext cx="1968406" cy="634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902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5325" y="817036"/>
            <a:ext cx="9576000" cy="46905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[Title]</a:t>
            </a:r>
            <a:endParaRPr lang="en-AU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95326" y="6526800"/>
            <a:ext cx="3360109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0">
                <a:solidFill>
                  <a:schemeClr val="tx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99650" y="6535036"/>
            <a:ext cx="288032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E917DE0E-AFB1-41FD-BC35-27DB61CA125F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B3D40D-3A3C-4C3B-B5E3-57416DC62D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5325" y="2030400"/>
            <a:ext cx="9576000" cy="367188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pic>
        <p:nvPicPr>
          <p:cNvPr id="3" name="Picture 2" descr="A purple letter on a black background&#10;&#10;Description automatically generated">
            <a:extLst>
              <a:ext uri="{FF2B5EF4-FFF2-40B4-BE49-F238E27FC236}">
                <a16:creationId xmlns:a16="http://schemas.microsoft.com/office/drawing/2014/main" id="{A9FDB414-E29D-C056-72EC-D190BE9DD307}"/>
              </a:ext>
            </a:extLst>
          </p:cNvPr>
          <p:cNvPicPr>
            <a:picLocks noChangeAspect="1"/>
          </p:cNvPicPr>
          <p:nvPr userDrawn="1"/>
        </p:nvPicPr>
        <p:blipFill>
          <a:blip r:embed="rId29"/>
          <a:stretch>
            <a:fillRect/>
          </a:stretch>
        </p:blipFill>
        <p:spPr>
          <a:xfrm>
            <a:off x="9840416" y="409431"/>
            <a:ext cx="1933549" cy="622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8971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1200"/>
        </a:spcAft>
        <a:buClr>
          <a:schemeClr val="tx1"/>
        </a:buClr>
        <a:buFont typeface="Arial" panose="020B0604020202020204" pitchFamily="34" charset="0"/>
        <a:buNone/>
        <a:defRPr lang="en-US" sz="1400" b="1" kern="1200" dirty="0">
          <a:solidFill>
            <a:schemeClr val="accent1"/>
          </a:solidFill>
          <a:latin typeface="+mn-lt"/>
          <a:ea typeface="+mn-ea"/>
          <a:cs typeface="+mn-cs"/>
        </a:defRPr>
      </a:lvl1pPr>
      <a:lvl2pPr marL="612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1200"/>
        </a:spcAft>
        <a:buClr>
          <a:schemeClr val="tx1"/>
        </a:buClr>
        <a:buFont typeface="Arial" panose="020B0604020202020204" pitchFamily="34" charset="0"/>
        <a:buNone/>
        <a:defRPr lang="en-US" sz="14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180000" indent="-179388" algn="l" defTabSz="914400" rtl="0" eaLnBrk="1" latinLnBrk="0" hangingPunct="1">
        <a:lnSpc>
          <a:spcPct val="100000"/>
        </a:lnSpc>
        <a:spcBef>
          <a:spcPts val="300"/>
        </a:spcBef>
        <a:spcAft>
          <a:spcPts val="1200"/>
        </a:spcAft>
        <a:buClr>
          <a:schemeClr val="accent1"/>
        </a:buClr>
        <a:buSzPct val="120000"/>
        <a:buFont typeface="Arial" panose="020B0604020202020204" pitchFamily="34" charset="0"/>
        <a:buChar char="•"/>
        <a:defRPr lang="en-US" sz="1400" kern="1200" baseline="0" dirty="0">
          <a:solidFill>
            <a:schemeClr val="tx1"/>
          </a:solidFill>
          <a:latin typeface="+mn-lt"/>
          <a:ea typeface="+mn-ea"/>
          <a:cs typeface="+mn-cs"/>
        </a:defRPr>
      </a:lvl3pPr>
      <a:lvl4pPr marL="457200" indent="-277813" algn="l" defTabSz="914400" rtl="0" eaLnBrk="1" latinLnBrk="0" hangingPunct="1">
        <a:lnSpc>
          <a:spcPct val="100000"/>
        </a:lnSpc>
        <a:spcBef>
          <a:spcPts val="300"/>
        </a:spcBef>
        <a:spcAft>
          <a:spcPts val="1200"/>
        </a:spcAft>
        <a:buFont typeface="DM Sans" pitchFamily="2" charset="0"/>
        <a:buChar char="–"/>
        <a:defRPr lang="en-US" sz="1400" kern="1200" baseline="0" dirty="0">
          <a:solidFill>
            <a:schemeClr val="tx1"/>
          </a:solidFill>
          <a:latin typeface="+mn-lt"/>
          <a:ea typeface="+mn-ea"/>
          <a:cs typeface="+mn-cs"/>
        </a:defRPr>
      </a:lvl4pPr>
      <a:lvl5pPr marL="723900" indent="-266700" algn="l" defTabSz="914400" rtl="0" eaLnBrk="1" latinLnBrk="0" hangingPunct="1">
        <a:lnSpc>
          <a:spcPct val="100000"/>
        </a:lnSpc>
        <a:spcBef>
          <a:spcPts val="300"/>
        </a:spcBef>
        <a:spcAft>
          <a:spcPts val="1200"/>
        </a:spcAft>
        <a:buFont typeface="Arial" panose="020B0604020202020204" pitchFamily="34" charset="0"/>
        <a:buChar char="•"/>
        <a:defRPr lang="en-US" sz="1400" kern="1200" baseline="0" dirty="0">
          <a:solidFill>
            <a:schemeClr val="tx1"/>
          </a:solidFill>
          <a:latin typeface="+mn-lt"/>
          <a:ea typeface="+mn-ea"/>
          <a:cs typeface="+mn-cs"/>
        </a:defRPr>
      </a:lvl5pPr>
      <a:lvl6pPr marL="0" indent="0" algn="l" defTabSz="914400" rtl="0" eaLnBrk="1" latinLnBrk="0" hangingPunct="1">
        <a:spcBef>
          <a:spcPts val="600"/>
        </a:spcBef>
        <a:spcAft>
          <a:spcPts val="300"/>
        </a:spcAft>
        <a:buFont typeface="Arial" pitchFamily="34" charset="0"/>
        <a:buNone/>
        <a:defRPr lang="en-AU" sz="1600" b="0" kern="1200" baseline="0" dirty="0">
          <a:solidFill>
            <a:schemeClr val="accent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3840">
          <p15:clr>
            <a:srgbClr val="F26B43"/>
          </p15:clr>
        </p15:guide>
        <p15:guide id="3" pos="438">
          <p15:clr>
            <a:srgbClr val="F26B43"/>
          </p15:clr>
        </p15:guide>
        <p15:guide id="6" orient="horz" pos="3974">
          <p15:clr>
            <a:srgbClr val="F26B43"/>
          </p15:clr>
        </p15:guide>
        <p15:guide id="7" orient="horz" pos="436">
          <p15:clr>
            <a:srgbClr val="F26B43"/>
          </p15:clr>
        </p15:guide>
        <p15:guide id="9" pos="3961">
          <p15:clr>
            <a:srgbClr val="F26B43"/>
          </p15:clr>
        </p15:guide>
        <p15:guide id="10" pos="3719">
          <p15:clr>
            <a:srgbClr val="F26B43"/>
          </p15:clr>
        </p15:guide>
        <p15:guide id="11" orient="horz" pos="4110">
          <p15:clr>
            <a:srgbClr val="F26B43"/>
          </p15:clr>
        </p15:guide>
        <p15:guide id="13" pos="7242">
          <p15:clr>
            <a:srgbClr val="F26B43"/>
          </p15:clr>
        </p15:guide>
        <p15:guide id="14" orient="horz" pos="981">
          <p15:clr>
            <a:srgbClr val="F26B43"/>
          </p15:clr>
        </p15:guide>
        <p15:guide id="15" pos="2772">
          <p15:clr>
            <a:srgbClr val="F26B43"/>
          </p15:clr>
        </p15:guide>
        <p15:guide id="16" pos="2570">
          <p15:clr>
            <a:srgbClr val="F26B43"/>
          </p15:clr>
        </p15:guide>
        <p15:guide id="17" pos="5110">
          <p15:clr>
            <a:srgbClr val="F26B43"/>
          </p15:clr>
        </p15:guide>
        <p15:guide id="18" pos="4908">
          <p15:clr>
            <a:srgbClr val="F26B43"/>
          </p15:clr>
        </p15:guide>
        <p15:guide id="19" orient="horz" pos="1661">
          <p15:clr>
            <a:srgbClr val="F26B43"/>
          </p15:clr>
        </p15:guide>
        <p15:guide id="20" orient="horz" pos="193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2473CD-57EF-1B72-8919-08D694E14239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904663" y="6535738"/>
            <a:ext cx="287337" cy="10795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17DE0E-AFB1-41FD-BC35-27DB61CA125F}" type="slidenum">
              <a:rPr kumimoji="0" lang="en-AU" sz="800" b="0" i="0" u="none" strike="noStrike" kern="1200" cap="none" spc="0" normalizeH="0" baseline="0" noProof="0" smtClean="0">
                <a:ln>
                  <a:noFill/>
                </a:ln>
                <a:solidFill>
                  <a:srgbClr val="2B1D37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AU" sz="800" b="0" i="0" u="none" strike="noStrike" kern="1200" cap="none" spc="0" normalizeH="0" baseline="0" noProof="0" dirty="0">
              <a:ln>
                <a:noFill/>
              </a:ln>
              <a:solidFill>
                <a:srgbClr val="2B1D37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" name="Text Box 4">
            <a:extLst>
              <a:ext uri="{FF2B5EF4-FFF2-40B4-BE49-F238E27FC236}">
                <a16:creationId xmlns:a16="http://schemas.microsoft.com/office/drawing/2014/main" id="{1148A5F3-8FFB-172A-A517-84711A530F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1904" y="2244060"/>
            <a:ext cx="6552728" cy="2785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tIns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AU" sz="4300" b="0" i="0" u="none" strike="noStrike" kern="1200" cap="none" spc="0" normalizeH="0" baseline="0" noProof="0" dirty="0">
                <a:ln>
                  <a:noFill/>
                </a:ln>
                <a:solidFill>
                  <a:srgbClr val="51247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Your Name Here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AU" sz="2200" b="0" i="0" u="none" strike="noStrike" kern="1200" cap="none" spc="0" normalizeH="0" baseline="0" noProof="0" dirty="0">
                <a:ln>
                  <a:noFill/>
                </a:ln>
                <a:solidFill>
                  <a:srgbClr val="51247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Your School</a:t>
            </a:r>
            <a:r>
              <a:rPr lang="en-AU" sz="2200" dirty="0">
                <a:solidFill>
                  <a:srgbClr val="51247A"/>
                </a:solidFill>
                <a:latin typeface="Arial"/>
              </a:rPr>
              <a:t> Here</a:t>
            </a:r>
            <a:endParaRPr kumimoji="0" lang="en-AU" sz="2200" b="0" i="0" u="none" strike="noStrike" kern="1200" cap="none" spc="0" normalizeH="0" baseline="0" noProof="0" dirty="0">
              <a:ln>
                <a:noFill/>
              </a:ln>
              <a:solidFill>
                <a:srgbClr val="51247A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AU" sz="2200">
                <a:solidFill>
                  <a:srgbClr val="51247A"/>
                </a:solidFill>
                <a:latin typeface="Arial"/>
              </a:rPr>
              <a:t>Your Department Her</a:t>
            </a:r>
            <a:r>
              <a:rPr lang="en-AU" sz="2200" dirty="0">
                <a:solidFill>
                  <a:srgbClr val="51247A"/>
                </a:solidFill>
                <a:latin typeface="Arial"/>
              </a:rPr>
              <a:t>e</a:t>
            </a:r>
            <a:endParaRPr kumimoji="0" lang="en-AU" sz="2200" b="0" i="0" u="none" strike="noStrike" kern="1200" cap="none" spc="0" normalizeH="0" baseline="0" noProof="0" dirty="0">
              <a:ln>
                <a:noFill/>
              </a:ln>
              <a:solidFill>
                <a:srgbClr val="51247A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AU" sz="2200" b="0" i="0" u="none" strike="noStrike" kern="1200" cap="none" spc="0" normalizeH="0" baseline="0" noProof="0" dirty="0">
                <a:ln>
                  <a:noFill/>
                </a:ln>
                <a:solidFill>
                  <a:srgbClr val="51247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Faculty Mentor: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AU" sz="2200" b="0" i="0" u="none" strike="noStrike" kern="1200" cap="none" spc="0" normalizeH="0" baseline="0" noProof="0" dirty="0">
                <a:ln>
                  <a:noFill/>
                </a:ln>
                <a:solidFill>
                  <a:srgbClr val="51247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University: Truman State University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AU" sz="2200" b="1" i="0" u="none" strike="noStrike" kern="1200" cap="none" spc="0" normalizeH="0" baseline="0" noProof="0" dirty="0">
                <a:ln>
                  <a:noFill/>
                </a:ln>
                <a:solidFill>
                  <a:srgbClr val="51247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3MT Title:</a:t>
            </a:r>
          </a:p>
        </p:txBody>
      </p:sp>
    </p:spTree>
    <p:extLst>
      <p:ext uri="{BB962C8B-B14F-4D97-AF65-F5344CB8AC3E}">
        <p14:creationId xmlns:p14="http://schemas.microsoft.com/office/powerpoint/2010/main" val="43336623"/>
      </p:ext>
    </p:extLst>
  </p:cSld>
  <p:clrMapOvr>
    <a:masterClrMapping/>
  </p:clrMapOvr>
</p:sld>
</file>

<file path=ppt/theme/theme1.xml><?xml version="1.0" encoding="utf-8"?>
<a:theme xmlns:a="http://schemas.openxmlformats.org/drawingml/2006/main" name="University of Queensland">
  <a:themeElements>
    <a:clrScheme name="UQ">
      <a:dk1>
        <a:srgbClr val="2B1D37"/>
      </a:dk1>
      <a:lt1>
        <a:sysClr val="window" lastClr="FFFFFF"/>
      </a:lt1>
      <a:dk2>
        <a:srgbClr val="999490"/>
      </a:dk2>
      <a:lt2>
        <a:srgbClr val="D7D1CC"/>
      </a:lt2>
      <a:accent1>
        <a:srgbClr val="51247A"/>
      </a:accent1>
      <a:accent2>
        <a:srgbClr val="962A8B"/>
      </a:accent2>
      <a:accent3>
        <a:srgbClr val="D7D1CC"/>
      </a:accent3>
      <a:accent4>
        <a:srgbClr val="E62645"/>
      </a:accent4>
      <a:accent5>
        <a:srgbClr val="4085C6"/>
      </a:accent5>
      <a:accent6>
        <a:srgbClr val="FBB800"/>
      </a:accent6>
      <a:hlink>
        <a:srgbClr val="51247A"/>
      </a:hlink>
      <a:folHlink>
        <a:srgbClr val="962A8B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D7CF43B5-F299-D749-A219-EC1E22601B9F}" vid="{BEB91DF2-7C38-904D-BA66-E9BCAA0250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21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DM Sans</vt:lpstr>
      <vt:lpstr>Gotham Medium</vt:lpstr>
      <vt:lpstr>University of Queensland</vt:lpstr>
      <vt:lpstr>PowerPoint Presentation</vt:lpstr>
    </vt:vector>
  </TitlesOfParts>
  <Company>The University of Queensland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Samantha Smith</dc:creator>
  <cp:lastModifiedBy>Edgar, Julia</cp:lastModifiedBy>
  <cp:revision>4</cp:revision>
  <dcterms:created xsi:type="dcterms:W3CDTF">2023-12-05T00:08:40Z</dcterms:created>
  <dcterms:modified xsi:type="dcterms:W3CDTF">2026-02-03T21:04:43Z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f488380-630a-4f55-a077-a19445e3f360_Enabled">
    <vt:lpwstr>true</vt:lpwstr>
  </property>
  <property fmtid="{D5CDD505-2E9C-101B-9397-08002B2CF9AE}" pid="3" name="MSIP_Label_0f488380-630a-4f55-a077-a19445e3f360_SetDate">
    <vt:lpwstr>2023-12-05T00:10:16Z</vt:lpwstr>
  </property>
  <property fmtid="{D5CDD505-2E9C-101B-9397-08002B2CF9AE}" pid="4" name="MSIP_Label_0f488380-630a-4f55-a077-a19445e3f360_Method">
    <vt:lpwstr>Standard</vt:lpwstr>
  </property>
  <property fmtid="{D5CDD505-2E9C-101B-9397-08002B2CF9AE}" pid="5" name="MSIP_Label_0f488380-630a-4f55-a077-a19445e3f360_Name">
    <vt:lpwstr>OFFICIAL - INTERNAL</vt:lpwstr>
  </property>
  <property fmtid="{D5CDD505-2E9C-101B-9397-08002B2CF9AE}" pid="6" name="MSIP_Label_0f488380-630a-4f55-a077-a19445e3f360_SiteId">
    <vt:lpwstr>b6e377cf-9db3-46cb-91a2-fad9605bb15c</vt:lpwstr>
  </property>
  <property fmtid="{D5CDD505-2E9C-101B-9397-08002B2CF9AE}" pid="7" name="MSIP_Label_0f488380-630a-4f55-a077-a19445e3f360_ActionId">
    <vt:lpwstr>43e13688-03a8-4255-8c46-ed3aa1552769</vt:lpwstr>
  </property>
  <property fmtid="{D5CDD505-2E9C-101B-9397-08002B2CF9AE}" pid="8" name="MSIP_Label_0f488380-630a-4f55-a077-a19445e3f360_ContentBits">
    <vt:lpwstr>0</vt:lpwstr>
  </property>
</Properties>
</file>